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9" r:id="rId5"/>
    <p:sldId id="260" r:id="rId6"/>
    <p:sldId id="258" r:id="rId7"/>
    <p:sldId id="261" r:id="rId8"/>
    <p:sldId id="262" r:id="rId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9"/>
    <a:srgbClr val="DBDBE0"/>
    <a:srgbClr val="E8EAE5"/>
    <a:srgbClr val="F2F4F3"/>
    <a:srgbClr val="0000FF"/>
    <a:srgbClr val="F9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-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2425746-415A-400D-80E8-3931A8D7A11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D6FF8E7-9498-44F8-824B-02C18AE4EC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5456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האם לחבר כל מכשיר לחיבור אינטרנט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FF8E7-9498-44F8-824B-02C18AE4EC2C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981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2BA5-A815-DC43-08A8-0C21FD57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D8E04-98C2-FE26-3E2C-7A37622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9B20B-54E6-3E26-B4AC-48F3FD07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537F7-993F-7F2E-CAC9-B970B7D7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44368-BD7B-7B17-09C4-8B70DD33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125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0CDA-63C3-6C9F-5D91-D1550237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B4CFB-F7A5-109F-3FBA-4D3B8A86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FD818-FB5A-55DA-E795-D207E936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30BFD-C9D5-AA16-98FB-91055154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9D216-AA98-697D-D6E6-66A8AB0A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705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3A92E-745B-C9F3-AB3F-E03104BB53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E2A41-3C1A-2719-FFBF-88E55214B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FF5CB-2C63-A45D-DD58-9118BCA3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8756-938E-E7E4-B088-08EEF3BF7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E890B-C917-A2DE-0B86-E402D989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494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B879-F2C3-C849-B94D-E4D1C205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DBFB-335F-73D0-5FC8-FEC271553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DA668-422F-E5B9-4AA6-52EBBC81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F7872-BC77-134A-A36F-8512CF22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EE2D-9A74-1C7C-A8FC-400F76E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625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A8AD-5051-EC77-AAF0-3808C42F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7084B-DA86-CD7D-21D8-E6C80C83A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EA18D-2BD7-FD0E-2996-468A62A49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7CC0-A429-056E-A5FF-BAAFB42F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7BE02-E99F-125A-992B-0DC99725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6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9BC3-45A5-A2A7-28DD-60BEF96E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8557-EA47-D1C3-2964-8DC924A85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E9FA7-B18E-9BE0-00D9-8DDB9A632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D8AC4-B3D8-4575-39E5-7EFD71B7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C326A-5C99-231B-07EE-4E87FFA6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215D2-EA6F-9A75-43A0-11F6032E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484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4A05-DE85-7B5E-63E3-3927FD60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9ECD8-414E-C724-1201-F97A01395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7B9F7-A13F-2175-6F5D-BDDA39EF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D01B5-6274-1AC5-BB41-81C3FDA98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FB64D-3BBF-0270-88FE-B44D8CB07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54F3F2-FAAC-72F1-843A-CF619E73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24152-7595-A0C3-C521-595B4274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11B1C-2D1A-3C56-5852-2ADD2DE1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720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09DE-0935-AC0D-7478-AE707D87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91ECC-F57B-3519-1FF7-A2B8A030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AE315-E1BB-42AA-A7CD-A11FC525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931D8-B634-40B6-D327-996A5A87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157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6F9374-DD0D-9D61-35A6-DF7C8005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9D718-9D76-30A7-5B3D-43850581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DE119-77FC-B33B-9880-A35D8CE6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0170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F384-A668-2ECD-6A75-88BD7A15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ECDE4-6D38-0264-D1F3-2B25F6E3E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7A83C-C169-88EB-12B7-6522C6F6B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053CC-96F6-F93E-8271-C402E9BE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47F28-4F64-DB53-7D4C-CF52D057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C15FA-116A-A479-B9A4-ECEB76B7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3601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2010-91A8-1DCC-6B8E-97BDAF7D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39DEA-F027-92F9-2511-8E00B048D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FEF6D-3995-E2F6-C0DA-5BBDF8F92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EC909-4EF3-95AE-6366-769FF427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AF297-CDD3-8E9D-5154-96FF2583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74B85-2C9A-343F-565C-918DDDF6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068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3DB31-8680-80B3-4533-78568A0A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5D58-9226-39CD-D65D-05D68CDEE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4460B-8EA7-55AC-40AA-4B1516D35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0B152-B892-4D65-A807-8DC79062EEB7}" type="datetimeFigureOut">
              <a:rPr lang="he-IL" smtClean="0"/>
              <a:t>ח'/שבט/תשפ"ה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299D6-FD14-DB41-ACA2-4CC856FB6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64F69-7F4B-BD4D-D514-F2445D13E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4764-3319-4B64-95CD-0CD5687030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17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5.xml"/><Relationship Id="rId3" Type="http://schemas.microsoft.com/office/2017/06/relationships/model3d" Target="../media/model3d1.glb"/><Relationship Id="rId7" Type="http://schemas.openxmlformats.org/officeDocument/2006/relationships/slide" Target="slide6.xm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3.xml"/><Relationship Id="rId5" Type="http://schemas.openxmlformats.org/officeDocument/2006/relationships/slide" Target="slide7.xml"/><Relationship Id="rId15" Type="http://schemas.openxmlformats.org/officeDocument/2006/relationships/slide" Target="slide8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4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5.png"/><Relationship Id="rId18" Type="http://schemas.openxmlformats.org/officeDocument/2006/relationships/slide" Target="slide5.xml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17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microsoft.com/office/2017/06/relationships/model3d" Target="../media/model3d3.glb"/><Relationship Id="rId19" Type="http://schemas.openxmlformats.org/officeDocument/2006/relationships/slide" Target="slide2.xml"/><Relationship Id="rId4" Type="http://schemas.microsoft.com/office/2017/06/relationships/model3d" Target="../media/model3d1.glb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microsoft.com/office/2017/06/relationships/model3d" Target="../media/model3d2.glb"/><Relationship Id="rId12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2.xml"/><Relationship Id="rId5" Type="http://schemas.microsoft.com/office/2017/06/relationships/model3d" Target="../media/model3d3.glb"/><Relationship Id="rId10" Type="http://schemas.openxmlformats.org/officeDocument/2006/relationships/slide" Target="slide6.xml"/><Relationship Id="rId4" Type="http://schemas.openxmlformats.org/officeDocument/2006/relationships/image" Target="../media/image18.png"/><Relationship Id="rId9" Type="http://schemas.openxmlformats.org/officeDocument/2006/relationships/slide" Target="slide3.xml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slide" Target="slide2.xml"/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12" Type="http://schemas.openxmlformats.org/officeDocument/2006/relationships/slide" Target="slide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slide" Target="slide3.xml"/><Relationship Id="rId4" Type="http://schemas.microsoft.com/office/2017/06/relationships/model3d" Target="../media/model3d1.glb"/><Relationship Id="rId9" Type="http://schemas.openxmlformats.org/officeDocument/2006/relationships/slide" Target="slide6.xm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1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image" Target="../media/image23.png"/><Relationship Id="rId16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slide" Target="slide5.xml"/><Relationship Id="rId10" Type="http://schemas.openxmlformats.org/officeDocument/2006/relationships/slide" Target="slide4.xml"/><Relationship Id="rId4" Type="http://schemas.microsoft.com/office/2017/06/relationships/model3d" Target="../media/model3d1.glb"/><Relationship Id="rId9" Type="http://schemas.microsoft.com/office/2007/relationships/hdphoto" Target="../media/hdphoto5.wdp"/><Relationship Id="rId1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2.xml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slide" Target="slide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6.xml"/><Relationship Id="rId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microsoft.com/office/2017/06/relationships/model3d" Target="../media/model3d1.glb"/><Relationship Id="rId9" Type="http://schemas.microsoft.com/office/2007/relationships/hdphoto" Target="../media/hdphoto5.wdp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6.png"/><Relationship Id="rId3" Type="http://schemas.microsoft.com/office/2007/relationships/hdphoto" Target="../media/hdphoto3.wdp"/><Relationship Id="rId21" Type="http://schemas.microsoft.com/office/2007/relationships/hdphoto" Target="../media/hdphoto8.wdp"/><Relationship Id="rId7" Type="http://schemas.openxmlformats.org/officeDocument/2006/relationships/slide" Target="slide2.xml"/><Relationship Id="rId12" Type="http://schemas.openxmlformats.org/officeDocument/2006/relationships/image" Target="../media/image11.png"/><Relationship Id="rId17" Type="http://schemas.microsoft.com/office/2007/relationships/hdphoto" Target="../media/hdphoto4.wdp"/><Relationship Id="rId2" Type="http://schemas.openxmlformats.org/officeDocument/2006/relationships/image" Target="../media/image23.png"/><Relationship Id="rId16" Type="http://schemas.openxmlformats.org/officeDocument/2006/relationships/image" Target="../media/image25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5" Type="http://schemas.microsoft.com/office/2007/relationships/hdphoto" Target="../media/hdphoto7.wdp"/><Relationship Id="rId10" Type="http://schemas.microsoft.com/office/2007/relationships/hdphoto" Target="../media/hdphoto6.wdp"/><Relationship Id="rId19" Type="http://schemas.microsoft.com/office/2007/relationships/hdphoto" Target="../media/hdphoto5.wdp"/><Relationship Id="rId4" Type="http://schemas.microsoft.com/office/2017/06/relationships/model3d" Target="../media/model3d1.glb"/><Relationship Id="rId9" Type="http://schemas.openxmlformats.org/officeDocument/2006/relationships/image" Target="../media/image29.png"/><Relationship Id="rId14" Type="http://schemas.openxmlformats.org/officeDocument/2006/relationships/image" Target="../media/image31.png"/><Relationship Id="rId22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0 Free Cartoon Sky Illustrations to Give More Vibe to Your Designs | RGD">
            <a:extLst>
              <a:ext uri="{FF2B5EF4-FFF2-40B4-BE49-F238E27FC236}">
                <a16:creationId xmlns:a16="http://schemas.microsoft.com/office/drawing/2014/main" id="{A503621A-3552-7A49-B449-9CDFEC97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5612" y="-693912"/>
            <a:ext cx="20674661" cy="8245824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ulti-story School">
                <a:extLst>
                  <a:ext uri="{FF2B5EF4-FFF2-40B4-BE49-F238E27FC236}">
                    <a16:creationId xmlns:a16="http://schemas.microsoft.com/office/drawing/2014/main" id="{D2441AA0-BB01-5CF4-5705-0FF0CCA372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2741082"/>
                  </p:ext>
                </p:extLst>
              </p:nvPr>
            </p:nvGraphicFramePr>
            <p:xfrm>
              <a:off x="-1211250" y="1635548"/>
              <a:ext cx="14705939" cy="59906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705939" cy="5990670"/>
                    </a:xfrm>
                    <a:prstGeom prst="rect">
                      <a:avLst/>
                    </a:prstGeom>
                  </am3d:spPr>
                  <am3d:camera>
                    <am3d:pos x="0" y="0" z="56372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156" d="1000000"/>
                    <am3d:preTrans dx="1" dy="-62158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1247" ay="-2415784" az="589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7182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ulti-story School">
                <a:extLst>
                  <a:ext uri="{FF2B5EF4-FFF2-40B4-BE49-F238E27FC236}">
                    <a16:creationId xmlns:a16="http://schemas.microsoft.com/office/drawing/2014/main" id="{D2441AA0-BB01-5CF4-5705-0FF0CCA372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1250" y="1635548"/>
                <a:ext cx="14705939" cy="599067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hlinkHover r:id="rId5" action="ppaction://hlinksldjump"/>
            <a:extLst>
              <a:ext uri="{FF2B5EF4-FFF2-40B4-BE49-F238E27FC236}">
                <a16:creationId xmlns:a16="http://schemas.microsoft.com/office/drawing/2014/main" id="{21FE0DAD-6467-8E29-1DED-4654FC6AD552}"/>
              </a:ext>
            </a:extLst>
          </p:cNvPr>
          <p:cNvSpPr/>
          <p:nvPr/>
        </p:nvSpPr>
        <p:spPr>
          <a:xfrm>
            <a:off x="-2097150" y="-130543"/>
            <a:ext cx="1877307" cy="69784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4400" dirty="0"/>
              <a:t>&gt;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58CC6-4B73-8E2E-D10E-79F2CE70F052}"/>
              </a:ext>
            </a:extLst>
          </p:cNvPr>
          <p:cNvSpPr txBox="1"/>
          <p:nvPr/>
        </p:nvSpPr>
        <p:spPr>
          <a:xfrm>
            <a:off x="3010987" y="655320"/>
            <a:ext cx="6548588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מבנה רשת בבית ספר יסודי</a:t>
            </a:r>
          </a:p>
        </p:txBody>
      </p:sp>
    </p:spTree>
    <p:extLst>
      <p:ext uri="{BB962C8B-B14F-4D97-AF65-F5344CB8AC3E}">
        <p14:creationId xmlns:p14="http://schemas.microsoft.com/office/powerpoint/2010/main" val="321701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0 Free Cartoon Sky Illustrations to Give More Vibe to Your Designs | RGD">
            <a:extLst>
              <a:ext uri="{FF2B5EF4-FFF2-40B4-BE49-F238E27FC236}">
                <a16:creationId xmlns:a16="http://schemas.microsoft.com/office/drawing/2014/main" id="{A503621A-3552-7A49-B449-9CDFEC97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022" y="0"/>
            <a:ext cx="18419954" cy="73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ulti-story School">
                <a:extLst>
                  <a:ext uri="{FF2B5EF4-FFF2-40B4-BE49-F238E27FC236}">
                    <a16:creationId xmlns:a16="http://schemas.microsoft.com/office/drawing/2014/main" id="{D2441AA0-BB01-5CF4-5705-0FF0CCA372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7360159"/>
                  </p:ext>
                </p:extLst>
              </p:nvPr>
            </p:nvGraphicFramePr>
            <p:xfrm>
              <a:off x="-1945680" y="1447800"/>
              <a:ext cx="16897510" cy="55369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897510" cy="5536972"/>
                    </a:xfrm>
                    <a:prstGeom prst="rect">
                      <a:avLst/>
                    </a:prstGeom>
                  </am3d:spPr>
                  <am3d:camera>
                    <am3d:pos x="0" y="0" z="56372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156" d="1000000"/>
                    <am3d:preTrans dx="1" dy="-62158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722" ay="-136303" az="46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795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ulti-story School">
                <a:extLst>
                  <a:ext uri="{FF2B5EF4-FFF2-40B4-BE49-F238E27FC236}">
                    <a16:creationId xmlns:a16="http://schemas.microsoft.com/office/drawing/2014/main" id="{D2441AA0-BB01-5CF4-5705-0FF0CCA372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45680" y="1447800"/>
                <a:ext cx="16897510" cy="5536972"/>
              </a:xfrm>
              <a:prstGeom prst="rect">
                <a:avLst/>
              </a:prstGeom>
            </p:spPr>
          </p:pic>
        </mc:Fallback>
      </mc:AlternateContent>
      <p:pic>
        <p:nvPicPr>
          <p:cNvPr id="1160" name="Picture 1159">
            <a:hlinkClick r:id="rId5" action="ppaction://hlinksldjump"/>
            <a:extLst>
              <a:ext uri="{FF2B5EF4-FFF2-40B4-BE49-F238E27FC236}">
                <a16:creationId xmlns:a16="http://schemas.microsoft.com/office/drawing/2014/main" id="{721482C7-1548-46D5-74B0-154217009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76" y="2310963"/>
            <a:ext cx="5168407" cy="1797922"/>
          </a:xfrm>
          <a:prstGeom prst="rect">
            <a:avLst/>
          </a:prstGeom>
        </p:spPr>
      </p:pic>
      <p:pic>
        <p:nvPicPr>
          <p:cNvPr id="74" name="Picture 73">
            <a:hlinkClick r:id="rId7" action="ppaction://hlinksldjump"/>
            <a:extLst>
              <a:ext uri="{FF2B5EF4-FFF2-40B4-BE49-F238E27FC236}">
                <a16:creationId xmlns:a16="http://schemas.microsoft.com/office/drawing/2014/main" id="{FE5FDCCF-94A1-3FB0-1E7D-A69BD8619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3462467"/>
            <a:ext cx="4513715" cy="1260258"/>
          </a:xfrm>
          <a:prstGeom prst="rect">
            <a:avLst/>
          </a:prstGeom>
        </p:spPr>
      </p:pic>
      <p:pic>
        <p:nvPicPr>
          <p:cNvPr id="1256" name="Picture 1255">
            <a:hlinkClick r:id="rId9" action="ppaction://hlinksldjump"/>
            <a:extLst>
              <a:ext uri="{FF2B5EF4-FFF2-40B4-BE49-F238E27FC236}">
                <a16:creationId xmlns:a16="http://schemas.microsoft.com/office/drawing/2014/main" id="{F9864F7A-4FCD-1F0B-AEA5-CB220F9F7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525" y="4396635"/>
            <a:ext cx="4513715" cy="1781851"/>
          </a:xfrm>
          <a:prstGeom prst="rect">
            <a:avLst/>
          </a:prstGeom>
        </p:spPr>
      </p:pic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C8A959E5-F599-BAC0-E9E3-F943F670B01D}"/>
              </a:ext>
            </a:extLst>
          </p:cNvPr>
          <p:cNvCxnSpPr>
            <a:cxnSpLocks/>
          </p:cNvCxnSpPr>
          <p:nvPr/>
        </p:nvCxnSpPr>
        <p:spPr>
          <a:xfrm>
            <a:off x="4902200" y="4566920"/>
            <a:ext cx="7175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8F839AB1-BD7D-BC97-6240-6B343AACEF1D}"/>
              </a:ext>
            </a:extLst>
          </p:cNvPr>
          <p:cNvCxnSpPr>
            <a:cxnSpLocks/>
          </p:cNvCxnSpPr>
          <p:nvPr/>
        </p:nvCxnSpPr>
        <p:spPr>
          <a:xfrm flipV="1">
            <a:off x="4973955" y="2438400"/>
            <a:ext cx="0" cy="21285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4398B89C-7CAB-C492-6D46-169CBB5CA52D}"/>
              </a:ext>
            </a:extLst>
          </p:cNvPr>
          <p:cNvCxnSpPr>
            <a:cxnSpLocks/>
          </p:cNvCxnSpPr>
          <p:nvPr/>
        </p:nvCxnSpPr>
        <p:spPr>
          <a:xfrm flipV="1">
            <a:off x="4948237" y="2594205"/>
            <a:ext cx="0" cy="212852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0" name="Rectangle 1269">
            <a:extLst>
              <a:ext uri="{FF2B5EF4-FFF2-40B4-BE49-F238E27FC236}">
                <a16:creationId xmlns:a16="http://schemas.microsoft.com/office/drawing/2014/main" id="{7D105829-0779-E7FF-1FD1-4E90FA2D3CB2}"/>
              </a:ext>
            </a:extLst>
          </p:cNvPr>
          <p:cNvSpPr/>
          <p:nvPr/>
        </p:nvSpPr>
        <p:spPr>
          <a:xfrm>
            <a:off x="993140" y="4528820"/>
            <a:ext cx="784854" cy="66032"/>
          </a:xfrm>
          <a:prstGeom prst="rect">
            <a:avLst/>
          </a:prstGeom>
          <a:solidFill>
            <a:srgbClr val="F9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07" name="Picture 1306">
            <a:hlinkClick r:id="rId11" action="ppaction://hlinksldjump"/>
            <a:extLst>
              <a:ext uri="{FF2B5EF4-FFF2-40B4-BE49-F238E27FC236}">
                <a16:creationId xmlns:a16="http://schemas.microsoft.com/office/drawing/2014/main" id="{0ECE3231-8A7D-A145-13B0-D8B1B10A7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1376" y="4647265"/>
            <a:ext cx="3919727" cy="1718478"/>
          </a:xfrm>
          <a:prstGeom prst="rect">
            <a:avLst/>
          </a:prstGeom>
        </p:spPr>
      </p:pic>
      <p:pic>
        <p:nvPicPr>
          <p:cNvPr id="1341" name="Picture 1340">
            <a:hlinkClick r:id="rId13" action="ppaction://hlinksldjump"/>
            <a:extLst>
              <a:ext uri="{FF2B5EF4-FFF2-40B4-BE49-F238E27FC236}">
                <a16:creationId xmlns:a16="http://schemas.microsoft.com/office/drawing/2014/main" id="{F00FCD54-690D-7A0A-7615-1F66334B07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7954" y="3585436"/>
            <a:ext cx="3923150" cy="1111763"/>
          </a:xfrm>
          <a:prstGeom prst="rect">
            <a:avLst/>
          </a:prstGeom>
        </p:spPr>
      </p:pic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E4FA502D-4C14-F9D7-D43F-6CA17B1EC170}"/>
              </a:ext>
            </a:extLst>
          </p:cNvPr>
          <p:cNvCxnSpPr/>
          <p:nvPr/>
        </p:nvCxnSpPr>
        <p:spPr>
          <a:xfrm flipH="1">
            <a:off x="7665212" y="6196774"/>
            <a:ext cx="29528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D0DBA905-D1A0-937C-209D-C5F894AF5AE2}"/>
              </a:ext>
            </a:extLst>
          </p:cNvPr>
          <p:cNvCxnSpPr>
            <a:cxnSpLocks/>
          </p:cNvCxnSpPr>
          <p:nvPr/>
        </p:nvCxnSpPr>
        <p:spPr>
          <a:xfrm>
            <a:off x="7662672" y="3547554"/>
            <a:ext cx="2540" cy="265176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E4FA502D-4C14-F9D7-D43F-6CA17B1EC170}"/>
              </a:ext>
            </a:extLst>
          </p:cNvPr>
          <p:cNvCxnSpPr>
            <a:cxnSpLocks/>
          </p:cNvCxnSpPr>
          <p:nvPr/>
        </p:nvCxnSpPr>
        <p:spPr>
          <a:xfrm flipH="1">
            <a:off x="7625080" y="4550854"/>
            <a:ext cx="1249814" cy="0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5072AF15-26D8-A743-CBF6-56693D826CA0}"/>
              </a:ext>
            </a:extLst>
          </p:cNvPr>
          <p:cNvCxnSpPr>
            <a:cxnSpLocks/>
          </p:cNvCxnSpPr>
          <p:nvPr/>
        </p:nvCxnSpPr>
        <p:spPr>
          <a:xfrm>
            <a:off x="7625080" y="3537394"/>
            <a:ext cx="0" cy="1013460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62F3CD5C-D902-7F35-1480-5F33EF78D444}"/>
              </a:ext>
            </a:extLst>
          </p:cNvPr>
          <p:cNvCxnSpPr>
            <a:cxnSpLocks/>
          </p:cNvCxnSpPr>
          <p:nvPr/>
        </p:nvCxnSpPr>
        <p:spPr>
          <a:xfrm flipV="1">
            <a:off x="5800486" y="2473572"/>
            <a:ext cx="2977754" cy="25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57F027FA-1D32-3C34-AF1A-C163E3DA5BEE}"/>
              </a:ext>
            </a:extLst>
          </p:cNvPr>
          <p:cNvCxnSpPr>
            <a:cxnSpLocks/>
          </p:cNvCxnSpPr>
          <p:nvPr/>
        </p:nvCxnSpPr>
        <p:spPr>
          <a:xfrm>
            <a:off x="5775467" y="2432409"/>
            <a:ext cx="29691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400E843D-3353-DA2E-1687-6461FDAB8F89}"/>
              </a:ext>
            </a:extLst>
          </p:cNvPr>
          <p:cNvCxnSpPr>
            <a:cxnSpLocks/>
          </p:cNvCxnSpPr>
          <p:nvPr/>
        </p:nvCxnSpPr>
        <p:spPr>
          <a:xfrm>
            <a:off x="5751337" y="2397760"/>
            <a:ext cx="3003408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3" name="Rectangle 1372">
            <a:extLst>
              <a:ext uri="{FF2B5EF4-FFF2-40B4-BE49-F238E27FC236}">
                <a16:creationId xmlns:a16="http://schemas.microsoft.com/office/drawing/2014/main" id="{DA17EA06-5828-85B0-9FBE-79EE4A318E72}"/>
              </a:ext>
            </a:extLst>
          </p:cNvPr>
          <p:cNvSpPr/>
          <p:nvPr/>
        </p:nvSpPr>
        <p:spPr>
          <a:xfrm>
            <a:off x="7561461" y="3481006"/>
            <a:ext cx="159806" cy="188468"/>
          </a:xfrm>
          <a:prstGeom prst="rect">
            <a:avLst/>
          </a:prstGeom>
          <a:solidFill>
            <a:srgbClr val="E8EAE5"/>
          </a:solidFill>
          <a:ln>
            <a:solidFill>
              <a:srgbClr val="E8EA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76" name="Picture 1375">
            <a:hlinkClick r:id="rId15" action="ppaction://hlinksldjump"/>
            <a:extLst>
              <a:ext uri="{FF2B5EF4-FFF2-40B4-BE49-F238E27FC236}">
                <a16:creationId xmlns:a16="http://schemas.microsoft.com/office/drawing/2014/main" id="{2B841234-E406-A917-6C84-FA437E72A87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927" b="31688"/>
          <a:stretch/>
        </p:blipFill>
        <p:spPr>
          <a:xfrm>
            <a:off x="7927474" y="2464194"/>
            <a:ext cx="3923150" cy="1168115"/>
          </a:xfrm>
          <a:prstGeom prst="rect">
            <a:avLst/>
          </a:prstGeom>
        </p:spPr>
      </p:pic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FB3111AE-2CFC-29B7-C09D-7371AD5D0597}"/>
              </a:ext>
            </a:extLst>
          </p:cNvPr>
          <p:cNvCxnSpPr>
            <a:cxnSpLocks/>
          </p:cNvCxnSpPr>
          <p:nvPr/>
        </p:nvCxnSpPr>
        <p:spPr>
          <a:xfrm flipH="1">
            <a:off x="7625080" y="3679650"/>
            <a:ext cx="1318895" cy="0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D3C1DF4E-9FBE-D9E6-C191-9E2B9A2EE8B1}"/>
              </a:ext>
            </a:extLst>
          </p:cNvPr>
          <p:cNvCxnSpPr>
            <a:cxnSpLocks/>
          </p:cNvCxnSpPr>
          <p:nvPr/>
        </p:nvCxnSpPr>
        <p:spPr>
          <a:xfrm flipH="1">
            <a:off x="7662672" y="3692334"/>
            <a:ext cx="125653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A34E13C6-98EE-9F1F-C392-EC3CF5618D09}"/>
              </a:ext>
            </a:extLst>
          </p:cNvPr>
          <p:cNvCxnSpPr>
            <a:cxnSpLocks/>
          </p:cNvCxnSpPr>
          <p:nvPr/>
        </p:nvCxnSpPr>
        <p:spPr>
          <a:xfrm flipV="1">
            <a:off x="8733474" y="2431139"/>
            <a:ext cx="4126" cy="7915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25FCC335-BE69-2120-A8E0-3F38DA7DDA62}"/>
              </a:ext>
            </a:extLst>
          </p:cNvPr>
          <p:cNvCxnSpPr>
            <a:cxnSpLocks/>
          </p:cNvCxnSpPr>
          <p:nvPr/>
        </p:nvCxnSpPr>
        <p:spPr>
          <a:xfrm flipV="1">
            <a:off x="8750934" y="2397760"/>
            <a:ext cx="0" cy="81026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AAABB582-5AD3-0888-3176-3729FE328AFD}"/>
              </a:ext>
            </a:extLst>
          </p:cNvPr>
          <p:cNvCxnSpPr>
            <a:cxnSpLocks/>
          </p:cNvCxnSpPr>
          <p:nvPr/>
        </p:nvCxnSpPr>
        <p:spPr>
          <a:xfrm flipV="1">
            <a:off x="8766174" y="2473572"/>
            <a:ext cx="1906" cy="791598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1" name="Rectangle 1400">
            <a:extLst>
              <a:ext uri="{FF2B5EF4-FFF2-40B4-BE49-F238E27FC236}">
                <a16:creationId xmlns:a16="http://schemas.microsoft.com/office/drawing/2014/main" id="{F7AEA50A-9A97-A6C2-8743-9DB4F507F4B7}"/>
              </a:ext>
            </a:extLst>
          </p:cNvPr>
          <p:cNvSpPr/>
          <p:nvPr/>
        </p:nvSpPr>
        <p:spPr>
          <a:xfrm>
            <a:off x="8681085" y="3175826"/>
            <a:ext cx="45719" cy="115103"/>
          </a:xfrm>
          <a:prstGeom prst="rect">
            <a:avLst/>
          </a:prstGeom>
          <a:solidFill>
            <a:srgbClr val="DBDB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02" name="Rectangle 1401">
            <a:extLst>
              <a:ext uri="{FF2B5EF4-FFF2-40B4-BE49-F238E27FC236}">
                <a16:creationId xmlns:a16="http://schemas.microsoft.com/office/drawing/2014/main" id="{4377CF9E-6BB1-AB02-84BF-43D0FF9A3AC7}"/>
              </a:ext>
            </a:extLst>
          </p:cNvPr>
          <p:cNvSpPr/>
          <p:nvPr/>
        </p:nvSpPr>
        <p:spPr>
          <a:xfrm>
            <a:off x="8703944" y="3229673"/>
            <a:ext cx="45719" cy="115103"/>
          </a:xfrm>
          <a:prstGeom prst="rect">
            <a:avLst/>
          </a:prstGeom>
          <a:solidFill>
            <a:srgbClr val="DBDB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BAA557DC-D11F-1D73-A80B-1596280845F0}"/>
              </a:ext>
            </a:extLst>
          </p:cNvPr>
          <p:cNvCxnSpPr/>
          <p:nvPr/>
        </p:nvCxnSpPr>
        <p:spPr>
          <a:xfrm>
            <a:off x="8754745" y="3238500"/>
            <a:ext cx="0" cy="60960"/>
          </a:xfrm>
          <a:prstGeom prst="line">
            <a:avLst/>
          </a:prstGeom>
          <a:ln w="12700">
            <a:solidFill>
              <a:srgbClr val="FAFA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4FC428-8ECD-7FB5-AA7F-051B611ACA9E}"/>
              </a:ext>
            </a:extLst>
          </p:cNvPr>
          <p:cNvCxnSpPr>
            <a:cxnSpLocks/>
          </p:cNvCxnSpPr>
          <p:nvPr/>
        </p:nvCxnSpPr>
        <p:spPr>
          <a:xfrm>
            <a:off x="8943975" y="3626594"/>
            <a:ext cx="0" cy="60025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478A25B-C187-354C-FC44-ACE49E4CD437}"/>
              </a:ext>
            </a:extLst>
          </p:cNvPr>
          <p:cNvCxnSpPr>
            <a:cxnSpLocks/>
          </p:cNvCxnSpPr>
          <p:nvPr/>
        </p:nvCxnSpPr>
        <p:spPr>
          <a:xfrm>
            <a:off x="8913495" y="3618974"/>
            <a:ext cx="0" cy="76726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6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60 Free Cartoon Sky Illustrations to Give More Vibe to Your Designs | RGD">
            <a:extLst>
              <a:ext uri="{FF2B5EF4-FFF2-40B4-BE49-F238E27FC236}">
                <a16:creationId xmlns:a16="http://schemas.microsoft.com/office/drawing/2014/main" id="{D6E18C7A-7742-16CA-072B-04EAA1E9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5612" y="-693912"/>
            <a:ext cx="20674661" cy="8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Multi-story School">
                <a:extLst>
                  <a:ext uri="{FF2B5EF4-FFF2-40B4-BE49-F238E27FC236}">
                    <a16:creationId xmlns:a16="http://schemas.microsoft.com/office/drawing/2014/main" id="{840BC57F-D3D7-6F96-E0D7-5AE760F04FF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4514848"/>
                  </p:ext>
                </p:extLst>
              </p:nvPr>
            </p:nvGraphicFramePr>
            <p:xfrm>
              <a:off x="-25262485" y="-9368652"/>
              <a:ext cx="45012000" cy="1847621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012000" cy="18476217"/>
                    </a:xfrm>
                    <a:prstGeom prst="rect">
                      <a:avLst/>
                    </a:prstGeom>
                  </am3d:spPr>
                  <am3d:camera>
                    <am3d:pos x="0" y="0" z="56372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156" d="1000000"/>
                    <am3d:preTrans dx="1" dy="-62158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892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Multi-story School">
                <a:extLst>
                  <a:ext uri="{FF2B5EF4-FFF2-40B4-BE49-F238E27FC236}">
                    <a16:creationId xmlns:a16="http://schemas.microsoft.com/office/drawing/2014/main" id="{840BC57F-D3D7-6F96-E0D7-5AE760F04F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262485" y="-9368652"/>
                <a:ext cx="45012000" cy="18476217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174A198-FB92-28D5-4A86-7D765C2F0C80}"/>
              </a:ext>
            </a:extLst>
          </p:cNvPr>
          <p:cNvGrpSpPr/>
          <p:nvPr/>
        </p:nvGrpSpPr>
        <p:grpSpPr>
          <a:xfrm>
            <a:off x="1574811" y="426720"/>
            <a:ext cx="10662909" cy="4700070"/>
            <a:chOff x="1574811" y="426720"/>
            <a:chExt cx="10662909" cy="47000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E48DCF-6CF3-B2E6-3EF9-F5A2774B0957}"/>
                </a:ext>
              </a:extLst>
            </p:cNvPr>
            <p:cNvSpPr/>
            <p:nvPr/>
          </p:nvSpPr>
          <p:spPr>
            <a:xfrm>
              <a:off x="1574812" y="426720"/>
              <a:ext cx="10662908" cy="43434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6ECFA9-8899-6E86-FA6A-9089EF4BDF91}"/>
                </a:ext>
              </a:extLst>
            </p:cNvPr>
            <p:cNvSpPr txBox="1"/>
            <p:nvPr/>
          </p:nvSpPr>
          <p:spPr>
            <a:xfrm>
              <a:off x="10845156" y="426720"/>
              <a:ext cx="1346844" cy="584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3200" dirty="0"/>
                <a:t>קומה 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0A10AD-941C-9E09-25D5-6A4BE1B2E182}"/>
                </a:ext>
              </a:extLst>
            </p:cNvPr>
            <p:cNvCxnSpPr>
              <a:cxnSpLocks/>
            </p:cNvCxnSpPr>
            <p:nvPr/>
          </p:nvCxnSpPr>
          <p:spPr>
            <a:xfrm>
              <a:off x="8808720" y="426720"/>
              <a:ext cx="0" cy="434340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61270E-0BAB-D98D-5D90-9CF58CAA56E2}"/>
                </a:ext>
              </a:extLst>
            </p:cNvPr>
            <p:cNvSpPr txBox="1"/>
            <p:nvPr/>
          </p:nvSpPr>
          <p:spPr>
            <a:xfrm>
              <a:off x="10938968" y="927807"/>
              <a:ext cx="1237839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dirty="0"/>
                <a:t>חדר מנהלת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06A8002-7072-31AD-9DA3-8B3CBAA0DBD2}"/>
                </a:ext>
              </a:extLst>
            </p:cNvPr>
            <p:cNvCxnSpPr>
              <a:cxnSpLocks/>
            </p:cNvCxnSpPr>
            <p:nvPr/>
          </p:nvCxnSpPr>
          <p:spPr>
            <a:xfrm>
              <a:off x="5446450" y="426720"/>
              <a:ext cx="0" cy="435612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7723DA-F713-089F-D2B5-89E371D8B883}"/>
                </a:ext>
              </a:extLst>
            </p:cNvPr>
            <p:cNvSpPr txBox="1"/>
            <p:nvPr/>
          </p:nvSpPr>
          <p:spPr>
            <a:xfrm>
              <a:off x="7638479" y="430292"/>
              <a:ext cx="113364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dirty="0"/>
                <a:t>חדר סגנית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75882-8545-5998-AB89-94CC6853CC20}"/>
                </a:ext>
              </a:extLst>
            </p:cNvPr>
            <p:cNvSpPr txBox="1"/>
            <p:nvPr/>
          </p:nvSpPr>
          <p:spPr>
            <a:xfrm>
              <a:off x="4053932" y="430292"/>
              <a:ext cx="133562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dirty="0"/>
                <a:t>חדר מזכירות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E1DA96-D321-759D-D596-CC40F5A7A2A1}"/>
                </a:ext>
              </a:extLst>
            </p:cNvPr>
            <p:cNvCxnSpPr>
              <a:cxnSpLocks/>
            </p:cNvCxnSpPr>
            <p:nvPr/>
          </p:nvCxnSpPr>
          <p:spPr>
            <a:xfrm>
              <a:off x="3741950" y="3728335"/>
              <a:ext cx="0" cy="9436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45CCC25-9AB8-403D-DBE1-A2AA53328AAA}"/>
                </a:ext>
              </a:extLst>
            </p:cNvPr>
            <p:cNvCxnSpPr>
              <a:cxnSpLocks/>
            </p:cNvCxnSpPr>
            <p:nvPr/>
          </p:nvCxnSpPr>
          <p:spPr>
            <a:xfrm>
              <a:off x="7131658" y="3799710"/>
              <a:ext cx="0" cy="9204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CB3F512-231C-3177-025C-2822DCDDE2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85044" y="3813210"/>
              <a:ext cx="0" cy="9204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174B768C-C083-FB80-5569-F2134608D493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11" y="4663440"/>
              <a:ext cx="9664957" cy="2806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F59F63D0-94A6-13C9-824E-2FFE451C1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3536750" y="4434388"/>
              <a:ext cx="381330" cy="59871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 descr="Printer/Scanner Combo">
                  <a:extLst>
                    <a:ext uri="{FF2B5EF4-FFF2-40B4-BE49-F238E27FC236}">
                      <a16:creationId xmlns:a16="http://schemas.microsoft.com/office/drawing/2014/main" id="{D1BA242B-BCCD-3335-0AE5-EF4AE6D78F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29490324"/>
                    </p:ext>
                  </p:extLst>
                </p:nvPr>
              </p:nvGraphicFramePr>
              <p:xfrm>
                <a:off x="2448805" y="3329295"/>
                <a:ext cx="815595" cy="644889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815595" cy="644889"/>
                      </a:xfrm>
                      <a:prstGeom prst="rect">
                        <a:avLst/>
                      </a:prstGeom>
                    </am3d:spPr>
                    <am3d:camera>
                      <am3d:pos x="0" y="0" z="6533952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034315" d="1000000"/>
                      <am3d:preTrans dx="56801" dy="-9691649" dz="-527386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35153" ay="1886228" az="496649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0621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 descr="Printer/Scanner Combo">
                  <a:extLst>
                    <a:ext uri="{FF2B5EF4-FFF2-40B4-BE49-F238E27FC236}">
                      <a16:creationId xmlns:a16="http://schemas.microsoft.com/office/drawing/2014/main" id="{D1BA242B-BCCD-3335-0AE5-EF4AE6D78F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8805" y="3329295"/>
                  <a:ext cx="815595" cy="644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" name="3D Model 47" descr="Desk telephone">
                  <a:extLst>
                    <a:ext uri="{FF2B5EF4-FFF2-40B4-BE49-F238E27FC236}">
                      <a16:creationId xmlns:a16="http://schemas.microsoft.com/office/drawing/2014/main" id="{34F80421-C25D-6CED-B40A-421C861F37D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43687970"/>
                    </p:ext>
                  </p:extLst>
                </p:nvPr>
              </p:nvGraphicFramePr>
              <p:xfrm>
                <a:off x="3334532" y="3391111"/>
                <a:ext cx="717406" cy="645764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717406" cy="645764"/>
                      </a:xfrm>
                      <a:prstGeom prst="rect">
                        <a:avLst/>
                      </a:prstGeom>
                    </am3d:spPr>
                    <am3d:camera>
                      <am3d:pos x="0" y="0" z="621626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669262" d="1000000"/>
                      <am3d:preTrans dx="2758334" dy="-5165683" dz="-48636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53678" ay="1250462" az="464075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92507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" name="3D Model 47" descr="Desk telephone">
                  <a:extLst>
                    <a:ext uri="{FF2B5EF4-FFF2-40B4-BE49-F238E27FC236}">
                      <a16:creationId xmlns:a16="http://schemas.microsoft.com/office/drawing/2014/main" id="{34F80421-C25D-6CED-B40A-421C861F37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34532" y="3391111"/>
                  <a:ext cx="717406" cy="645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 descr="Printer/Scanner Combo">
                  <a:extLst>
                    <a:ext uri="{FF2B5EF4-FFF2-40B4-BE49-F238E27FC236}">
                      <a16:creationId xmlns:a16="http://schemas.microsoft.com/office/drawing/2014/main" id="{660872A0-870E-9899-0E6A-3FDCDEF2353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97614339"/>
                    </p:ext>
                  </p:extLst>
                </p:nvPr>
              </p:nvGraphicFramePr>
              <p:xfrm>
                <a:off x="5797920" y="3369292"/>
                <a:ext cx="749070" cy="578397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749070" cy="578397"/>
                      </a:xfrm>
                      <a:prstGeom prst="rect">
                        <a:avLst/>
                      </a:prstGeom>
                    </am3d:spPr>
                    <am3d:camera>
                      <am3d:pos x="0" y="0" z="6533952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034315" d="1000000"/>
                      <am3d:preTrans dx="56801" dy="-9691649" dz="-527386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95156" ay="16" az="2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10938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 descr="Printer/Scanner Combo">
                  <a:extLst>
                    <a:ext uri="{FF2B5EF4-FFF2-40B4-BE49-F238E27FC236}">
                      <a16:creationId xmlns:a16="http://schemas.microsoft.com/office/drawing/2014/main" id="{660872A0-870E-9899-0E6A-3FDCDEF2353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7920" y="3369292"/>
                  <a:ext cx="749070" cy="578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Desk telephone">
                  <a:extLst>
                    <a:ext uri="{FF2B5EF4-FFF2-40B4-BE49-F238E27FC236}">
                      <a16:creationId xmlns:a16="http://schemas.microsoft.com/office/drawing/2014/main" id="{F2187D7B-C7D4-6A67-443D-5EB350EE03D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7145228"/>
                    </p:ext>
                  </p:extLst>
                </p:nvPr>
              </p:nvGraphicFramePr>
              <p:xfrm>
                <a:off x="6782219" y="3515967"/>
                <a:ext cx="591093" cy="537785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591093" cy="537785"/>
                      </a:xfrm>
                      <a:prstGeom prst="rect">
                        <a:avLst/>
                      </a:prstGeom>
                    </am3d:spPr>
                    <am3d:camera>
                      <am3d:pos x="0" y="0" z="621626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669262" d="1000000"/>
                      <am3d:preTrans dx="2758334" dy="-5165683" dz="-48636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313803" ay="165362" az="66434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7624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Desk telephone">
                  <a:extLst>
                    <a:ext uri="{FF2B5EF4-FFF2-40B4-BE49-F238E27FC236}">
                      <a16:creationId xmlns:a16="http://schemas.microsoft.com/office/drawing/2014/main" id="{F2187D7B-C7D4-6A67-443D-5EB350EE03D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82219" y="3515967"/>
                  <a:ext cx="591093" cy="537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 descr="Printer/Scanner Combo">
                  <a:extLst>
                    <a:ext uri="{FF2B5EF4-FFF2-40B4-BE49-F238E27FC236}">
                      <a16:creationId xmlns:a16="http://schemas.microsoft.com/office/drawing/2014/main" id="{575BA218-D472-0779-BE2C-43E8F69EB73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95379773"/>
                    </p:ext>
                  </p:extLst>
                </p:nvPr>
              </p:nvGraphicFramePr>
              <p:xfrm>
                <a:off x="8939640" y="3249265"/>
                <a:ext cx="957931" cy="776739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957931" cy="776739"/>
                      </a:xfrm>
                      <a:prstGeom prst="rect">
                        <a:avLst/>
                      </a:prstGeom>
                    </am3d:spPr>
                    <am3d:camera>
                      <am3d:pos x="0" y="0" z="6533952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034315" d="1000000"/>
                      <am3d:preTrans dx="56801" dy="-9691649" dz="-527386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505352" ay="-2070325" az="-891274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11935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 descr="Printer/Scanner Combo">
                  <a:extLst>
                    <a:ext uri="{FF2B5EF4-FFF2-40B4-BE49-F238E27FC236}">
                      <a16:creationId xmlns:a16="http://schemas.microsoft.com/office/drawing/2014/main" id="{575BA218-D472-0779-BE2C-43E8F69EB73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39640" y="3249265"/>
                  <a:ext cx="957931" cy="776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 descr="Desk telephone">
                  <a:extLst>
                    <a:ext uri="{FF2B5EF4-FFF2-40B4-BE49-F238E27FC236}">
                      <a16:creationId xmlns:a16="http://schemas.microsoft.com/office/drawing/2014/main" id="{FE3E1BCD-CDB8-F28A-894A-5C864F7A841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97128958"/>
                    </p:ext>
                  </p:extLst>
                </p:nvPr>
              </p:nvGraphicFramePr>
              <p:xfrm>
                <a:off x="9870853" y="3468565"/>
                <a:ext cx="849558" cy="490856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849558" cy="490856"/>
                      </a:xfrm>
                      <a:prstGeom prst="rect">
                        <a:avLst/>
                      </a:prstGeom>
                    </am3d:spPr>
                    <am3d:camera>
                      <am3d:pos x="0" y="0" z="621626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669262" d="1000000"/>
                      <am3d:preTrans dx="2758334" dy="-5165683" dz="-48636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165253" ay="-1680949" az="-564183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9250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 descr="Desk telephone">
                  <a:extLst>
                    <a:ext uri="{FF2B5EF4-FFF2-40B4-BE49-F238E27FC236}">
                      <a16:creationId xmlns:a16="http://schemas.microsoft.com/office/drawing/2014/main" id="{FE3E1BCD-CDB8-F28A-894A-5C864F7A841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70853" y="3468565"/>
                  <a:ext cx="849558" cy="49085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40D2951F-5D46-D25E-118F-DA9287BF6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6929795" y="4459396"/>
              <a:ext cx="381330" cy="598714"/>
            </a:xfrm>
            <a:prstGeom prst="rect">
              <a:avLst/>
            </a:prstGeom>
          </p:spPr>
        </p:pic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85966DF1-F5A5-38A3-756C-016031F30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10172471" y="4528076"/>
              <a:ext cx="381330" cy="598714"/>
            </a:xfrm>
            <a:prstGeom prst="rect">
              <a:avLst/>
            </a:prstGeom>
          </p:spPr>
        </p:pic>
        <p:pic>
          <p:nvPicPr>
            <p:cNvPr id="43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A23E6AC3-6085-3345-58F9-8B54F486D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200" y="3292899"/>
              <a:ext cx="1010342" cy="616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B0FA9FC7-AFAF-15F4-8805-73BC5E690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9780" y="3414763"/>
              <a:ext cx="832699" cy="507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FE025863-BBC1-F773-E04D-BC8A7C4FF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4597" y="3292899"/>
              <a:ext cx="1010342" cy="616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hlinkHover r:id="rId17" action="ppaction://hlinksldjump"/>
            <a:extLst>
              <a:ext uri="{FF2B5EF4-FFF2-40B4-BE49-F238E27FC236}">
                <a16:creationId xmlns:a16="http://schemas.microsoft.com/office/drawing/2014/main" id="{E6CA5CE6-4381-F309-8D68-E111BB024975}"/>
              </a:ext>
            </a:extLst>
          </p:cNvPr>
          <p:cNvSpPr/>
          <p:nvPr/>
        </p:nvSpPr>
        <p:spPr>
          <a:xfrm>
            <a:off x="-115951" y="-130543"/>
            <a:ext cx="1056217" cy="7134244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4400" dirty="0"/>
              <a:t>&gt;</a:t>
            </a:r>
            <a:endParaRPr lang="he-IL" dirty="0"/>
          </a:p>
        </p:txBody>
      </p:sp>
      <p:sp>
        <p:nvSpPr>
          <p:cNvPr id="29" name="Rectangle 10">
            <a:hlinkHover r:id="rId18" action="ppaction://hlinksldjump"/>
            <a:extLst>
              <a:ext uri="{FF2B5EF4-FFF2-40B4-BE49-F238E27FC236}">
                <a16:creationId xmlns:a16="http://schemas.microsoft.com/office/drawing/2014/main" id="{E471DDDB-C372-5485-A01F-B2B6752CC0BB}"/>
              </a:ext>
            </a:extLst>
          </p:cNvPr>
          <p:cNvSpPr/>
          <p:nvPr/>
        </p:nvSpPr>
        <p:spPr>
          <a:xfrm flipH="1">
            <a:off x="-1325881" y="-48754"/>
            <a:ext cx="13542899" cy="1034257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dirty="0"/>
              <a:t>	</a:t>
            </a:r>
            <a:r>
              <a:rPr lang="he-IL" sz="5400" dirty="0"/>
              <a:t>^</a:t>
            </a:r>
            <a:endParaRPr lang="he-IL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B36CF4-3AE0-7B41-C2BA-FC2501BF217D}"/>
              </a:ext>
            </a:extLst>
          </p:cNvPr>
          <p:cNvCxnSpPr>
            <a:cxnSpLocks/>
          </p:cNvCxnSpPr>
          <p:nvPr/>
        </p:nvCxnSpPr>
        <p:spPr>
          <a:xfrm flipV="1">
            <a:off x="1574812" y="-478103"/>
            <a:ext cx="0" cy="51513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D66B93-7112-F823-B9C8-9DDD170CEB31}"/>
              </a:ext>
            </a:extLst>
          </p:cNvPr>
          <p:cNvCxnSpPr>
            <a:cxnSpLocks/>
          </p:cNvCxnSpPr>
          <p:nvPr/>
        </p:nvCxnSpPr>
        <p:spPr>
          <a:xfrm>
            <a:off x="4656350" y="3743575"/>
            <a:ext cx="0" cy="9436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61704A2-4A27-C900-A8BB-D78F508F93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8" b="95313" l="7500" r="90000">
                        <a14:foregroundMark x1="14375" y1="72813" x2="16406" y2="15625"/>
                        <a14:foregroundMark x1="45469" y1="15937" x2="21250" y2="6094"/>
                        <a14:foregroundMark x1="21250" y1="6094" x2="20938" y2="6250"/>
                        <a14:foregroundMark x1="13594" y1="10625" x2="32188" y2="73750"/>
                        <a14:foregroundMark x1="10938" y1="90625" x2="53750" y2="30000"/>
                        <a14:foregroundMark x1="53750" y1="30000" x2="55781" y2="20469"/>
                        <a14:foregroundMark x1="55781" y1="20469" x2="55000" y2="10625"/>
                        <a14:foregroundMark x1="11406" y1="3438" x2="33750" y2="19063"/>
                        <a14:foregroundMark x1="33750" y1="19063" x2="57031" y2="57500"/>
                        <a14:foregroundMark x1="57031" y1="57500" x2="57188" y2="94531"/>
                        <a14:foregroundMark x1="7656" y1="91875" x2="45625" y2="88438"/>
                        <a14:foregroundMark x1="45625" y1="88438" x2="46875" y2="88438"/>
                        <a14:foregroundMark x1="46406" y1="94844" x2="19844" y2="95313"/>
                        <a14:foregroundMark x1="34688" y1="88438" x2="39063" y2="30156"/>
                        <a14:foregroundMark x1="39063" y1="30156" x2="35000" y2="18906"/>
                        <a14:foregroundMark x1="35000" y1="18906" x2="34375" y2="13125"/>
                        <a14:foregroundMark x1="32813" y1="16875" x2="26875" y2="51406"/>
                        <a14:foregroundMark x1="28906" y1="45469" x2="35156" y2="29063"/>
                        <a14:foregroundMark x1="35156" y1="29063" x2="37031" y2="27656"/>
                        <a14:foregroundMark x1="24219" y1="71563" x2="46406" y2="76719"/>
                        <a14:foregroundMark x1="23906" y1="77813" x2="31875" y2="75625"/>
                        <a14:foregroundMark x1="7656" y1="938" x2="7656" y2="938"/>
                      </a14:backgroundRemoval>
                    </a14:imgEffect>
                  </a14:imgLayer>
                </a14:imgProps>
              </a:ext>
            </a:extLst>
          </a:blip>
          <a:srcRect l="2010" r="34298"/>
          <a:stretch/>
        </p:blipFill>
        <p:spPr>
          <a:xfrm>
            <a:off x="4451150" y="4449628"/>
            <a:ext cx="381330" cy="59871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CB17EA-D118-0868-3BE6-5CA02BCD3935}"/>
              </a:ext>
            </a:extLst>
          </p:cNvPr>
          <p:cNvCxnSpPr>
            <a:cxnSpLocks/>
          </p:cNvCxnSpPr>
          <p:nvPr/>
        </p:nvCxnSpPr>
        <p:spPr>
          <a:xfrm>
            <a:off x="8039630" y="3728335"/>
            <a:ext cx="0" cy="9436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2C53AB59-238A-145A-599F-2826E619DA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8" b="95313" l="7500" r="90000">
                        <a14:foregroundMark x1="14375" y1="72813" x2="16406" y2="15625"/>
                        <a14:foregroundMark x1="45469" y1="15937" x2="21250" y2="6094"/>
                        <a14:foregroundMark x1="21250" y1="6094" x2="20938" y2="6250"/>
                        <a14:foregroundMark x1="13594" y1="10625" x2="32188" y2="73750"/>
                        <a14:foregroundMark x1="10938" y1="90625" x2="53750" y2="30000"/>
                        <a14:foregroundMark x1="53750" y1="30000" x2="55781" y2="20469"/>
                        <a14:foregroundMark x1="55781" y1="20469" x2="55000" y2="10625"/>
                        <a14:foregroundMark x1="11406" y1="3438" x2="33750" y2="19063"/>
                        <a14:foregroundMark x1="33750" y1="19063" x2="57031" y2="57500"/>
                        <a14:foregroundMark x1="57031" y1="57500" x2="57188" y2="94531"/>
                        <a14:foregroundMark x1="7656" y1="91875" x2="45625" y2="88438"/>
                        <a14:foregroundMark x1="45625" y1="88438" x2="46875" y2="88438"/>
                        <a14:foregroundMark x1="46406" y1="94844" x2="19844" y2="95313"/>
                        <a14:foregroundMark x1="34688" y1="88438" x2="39063" y2="30156"/>
                        <a14:foregroundMark x1="39063" y1="30156" x2="35000" y2="18906"/>
                        <a14:foregroundMark x1="35000" y1="18906" x2="34375" y2="13125"/>
                        <a14:foregroundMark x1="32813" y1="16875" x2="26875" y2="51406"/>
                        <a14:foregroundMark x1="28906" y1="45469" x2="35156" y2="29063"/>
                        <a14:foregroundMark x1="35156" y1="29063" x2="37031" y2="27656"/>
                        <a14:foregroundMark x1="24219" y1="71563" x2="46406" y2="76719"/>
                        <a14:foregroundMark x1="23906" y1="77813" x2="31875" y2="75625"/>
                        <a14:foregroundMark x1="7656" y1="938" x2="7656" y2="938"/>
                      </a14:backgroundRemoval>
                    </a14:imgEffect>
                  </a14:imgLayer>
                </a14:imgProps>
              </a:ext>
            </a:extLst>
          </a:blip>
          <a:srcRect l="2010" r="34298"/>
          <a:stretch/>
        </p:blipFill>
        <p:spPr>
          <a:xfrm>
            <a:off x="7834430" y="4464868"/>
            <a:ext cx="381330" cy="598714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D2874E-B274-C074-FD8F-D48DB1ACBBD1}"/>
              </a:ext>
            </a:extLst>
          </p:cNvPr>
          <p:cNvCxnSpPr>
            <a:cxnSpLocks/>
          </p:cNvCxnSpPr>
          <p:nvPr/>
        </p:nvCxnSpPr>
        <p:spPr>
          <a:xfrm>
            <a:off x="11224790" y="3774055"/>
            <a:ext cx="0" cy="9436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213A71A-891F-7CAF-BA57-2DB4FFF920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8" b="95313" l="7500" r="90000">
                        <a14:foregroundMark x1="14375" y1="72813" x2="16406" y2="15625"/>
                        <a14:foregroundMark x1="45469" y1="15937" x2="21250" y2="6094"/>
                        <a14:foregroundMark x1="21250" y1="6094" x2="20938" y2="6250"/>
                        <a14:foregroundMark x1="13594" y1="10625" x2="32188" y2="73750"/>
                        <a14:foregroundMark x1="10938" y1="90625" x2="53750" y2="30000"/>
                        <a14:foregroundMark x1="53750" y1="30000" x2="55781" y2="20469"/>
                        <a14:foregroundMark x1="55781" y1="20469" x2="55000" y2="10625"/>
                        <a14:foregroundMark x1="11406" y1="3438" x2="33750" y2="19063"/>
                        <a14:foregroundMark x1="33750" y1="19063" x2="57031" y2="57500"/>
                        <a14:foregroundMark x1="57031" y1="57500" x2="57188" y2="94531"/>
                        <a14:foregroundMark x1="7656" y1="91875" x2="45625" y2="88438"/>
                        <a14:foregroundMark x1="45625" y1="88438" x2="46875" y2="88438"/>
                        <a14:foregroundMark x1="46406" y1="94844" x2="19844" y2="95313"/>
                        <a14:foregroundMark x1="34688" y1="88438" x2="39063" y2="30156"/>
                        <a14:foregroundMark x1="39063" y1="30156" x2="35000" y2="18906"/>
                        <a14:foregroundMark x1="35000" y1="18906" x2="34375" y2="13125"/>
                        <a14:foregroundMark x1="32813" y1="16875" x2="26875" y2="51406"/>
                        <a14:foregroundMark x1="28906" y1="45469" x2="35156" y2="29063"/>
                        <a14:foregroundMark x1="35156" y1="29063" x2="37031" y2="27656"/>
                        <a14:foregroundMark x1="24219" y1="71563" x2="46406" y2="76719"/>
                        <a14:foregroundMark x1="23906" y1="77813" x2="31875" y2="75625"/>
                        <a14:foregroundMark x1="7656" y1="938" x2="7656" y2="938"/>
                      </a14:backgroundRemoval>
                    </a14:imgEffect>
                  </a14:imgLayer>
                </a14:imgProps>
              </a:ext>
            </a:extLst>
          </a:blip>
          <a:srcRect l="2010" r="34298"/>
          <a:stretch/>
        </p:blipFill>
        <p:spPr>
          <a:xfrm>
            <a:off x="11019590" y="4510588"/>
            <a:ext cx="381330" cy="59871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5739901-EA78-D2E4-9DA4-B43527751592}"/>
              </a:ext>
            </a:extLst>
          </p:cNvPr>
          <p:cNvCxnSpPr>
            <a:cxnSpLocks/>
          </p:cNvCxnSpPr>
          <p:nvPr/>
        </p:nvCxnSpPr>
        <p:spPr>
          <a:xfrm>
            <a:off x="2812310" y="3713095"/>
            <a:ext cx="0" cy="9436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65556DD-AF63-215E-0918-26F198DF5D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8" b="95313" l="7500" r="90000">
                        <a14:foregroundMark x1="14375" y1="72813" x2="16406" y2="15625"/>
                        <a14:foregroundMark x1="45469" y1="15937" x2="21250" y2="6094"/>
                        <a14:foregroundMark x1="21250" y1="6094" x2="20938" y2="6250"/>
                        <a14:foregroundMark x1="13594" y1="10625" x2="32188" y2="73750"/>
                        <a14:foregroundMark x1="10938" y1="90625" x2="53750" y2="30000"/>
                        <a14:foregroundMark x1="53750" y1="30000" x2="55781" y2="20469"/>
                        <a14:foregroundMark x1="55781" y1="20469" x2="55000" y2="10625"/>
                        <a14:foregroundMark x1="11406" y1="3438" x2="33750" y2="19063"/>
                        <a14:foregroundMark x1="33750" y1="19063" x2="57031" y2="57500"/>
                        <a14:foregroundMark x1="57031" y1="57500" x2="57188" y2="94531"/>
                        <a14:foregroundMark x1="7656" y1="91875" x2="45625" y2="88438"/>
                        <a14:foregroundMark x1="45625" y1="88438" x2="46875" y2="88438"/>
                        <a14:foregroundMark x1="46406" y1="94844" x2="19844" y2="95313"/>
                        <a14:foregroundMark x1="34688" y1="88438" x2="39063" y2="30156"/>
                        <a14:foregroundMark x1="39063" y1="30156" x2="35000" y2="18906"/>
                        <a14:foregroundMark x1="35000" y1="18906" x2="34375" y2="13125"/>
                        <a14:foregroundMark x1="32813" y1="16875" x2="26875" y2="51406"/>
                        <a14:foregroundMark x1="28906" y1="45469" x2="35156" y2="29063"/>
                        <a14:foregroundMark x1="35156" y1="29063" x2="37031" y2="27656"/>
                        <a14:foregroundMark x1="24219" y1="71563" x2="46406" y2="76719"/>
                        <a14:foregroundMark x1="23906" y1="77813" x2="31875" y2="75625"/>
                        <a14:foregroundMark x1="7656" y1="938" x2="7656" y2="938"/>
                      </a14:backgroundRemoval>
                    </a14:imgEffect>
                  </a14:imgLayer>
                </a14:imgProps>
              </a:ext>
            </a:extLst>
          </a:blip>
          <a:srcRect l="2010" r="34298"/>
          <a:stretch/>
        </p:blipFill>
        <p:spPr>
          <a:xfrm>
            <a:off x="2607110" y="4419148"/>
            <a:ext cx="381330" cy="59871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A9270D-2357-0F26-D1BC-CE2C0C9E38BB}"/>
              </a:ext>
            </a:extLst>
          </p:cNvPr>
          <p:cNvCxnSpPr>
            <a:cxnSpLocks/>
          </p:cNvCxnSpPr>
          <p:nvPr/>
        </p:nvCxnSpPr>
        <p:spPr>
          <a:xfrm>
            <a:off x="6210830" y="3697855"/>
            <a:ext cx="0" cy="9436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B8BD7D77-6954-67FE-A10B-26076A2926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8" b="95313" l="7500" r="90000">
                        <a14:foregroundMark x1="14375" y1="72813" x2="16406" y2="15625"/>
                        <a14:foregroundMark x1="45469" y1="15937" x2="21250" y2="6094"/>
                        <a14:foregroundMark x1="21250" y1="6094" x2="20938" y2="6250"/>
                        <a14:foregroundMark x1="13594" y1="10625" x2="32188" y2="73750"/>
                        <a14:foregroundMark x1="10938" y1="90625" x2="53750" y2="30000"/>
                        <a14:foregroundMark x1="53750" y1="30000" x2="55781" y2="20469"/>
                        <a14:foregroundMark x1="55781" y1="20469" x2="55000" y2="10625"/>
                        <a14:foregroundMark x1="11406" y1="3438" x2="33750" y2="19063"/>
                        <a14:foregroundMark x1="33750" y1="19063" x2="57031" y2="57500"/>
                        <a14:foregroundMark x1="57031" y1="57500" x2="57188" y2="94531"/>
                        <a14:foregroundMark x1="7656" y1="91875" x2="45625" y2="88438"/>
                        <a14:foregroundMark x1="45625" y1="88438" x2="46875" y2="88438"/>
                        <a14:foregroundMark x1="46406" y1="94844" x2="19844" y2="95313"/>
                        <a14:foregroundMark x1="34688" y1="88438" x2="39063" y2="30156"/>
                        <a14:foregroundMark x1="39063" y1="30156" x2="35000" y2="18906"/>
                        <a14:foregroundMark x1="35000" y1="18906" x2="34375" y2="13125"/>
                        <a14:foregroundMark x1="32813" y1="16875" x2="26875" y2="51406"/>
                        <a14:foregroundMark x1="28906" y1="45469" x2="35156" y2="29063"/>
                        <a14:foregroundMark x1="35156" y1="29063" x2="37031" y2="27656"/>
                        <a14:foregroundMark x1="24219" y1="71563" x2="46406" y2="76719"/>
                        <a14:foregroundMark x1="23906" y1="77813" x2="31875" y2="75625"/>
                        <a14:foregroundMark x1="7656" y1="938" x2="7656" y2="938"/>
                      </a14:backgroundRemoval>
                    </a14:imgEffect>
                  </a14:imgLayer>
                </a14:imgProps>
              </a:ext>
            </a:extLst>
          </a:blip>
          <a:srcRect l="2010" r="34298"/>
          <a:stretch/>
        </p:blipFill>
        <p:spPr>
          <a:xfrm>
            <a:off x="6005630" y="4403908"/>
            <a:ext cx="381330" cy="59871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AB8C29-9EC1-16FD-A645-BF9247546822}"/>
              </a:ext>
            </a:extLst>
          </p:cNvPr>
          <p:cNvCxnSpPr>
            <a:cxnSpLocks/>
          </p:cNvCxnSpPr>
          <p:nvPr/>
        </p:nvCxnSpPr>
        <p:spPr>
          <a:xfrm>
            <a:off x="9441710" y="3713095"/>
            <a:ext cx="0" cy="9436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F511B2B9-3CAE-53A8-E18C-76D7E849E4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8" b="95313" l="7500" r="90000">
                        <a14:foregroundMark x1="14375" y1="72813" x2="16406" y2="15625"/>
                        <a14:foregroundMark x1="45469" y1="15937" x2="21250" y2="6094"/>
                        <a14:foregroundMark x1="21250" y1="6094" x2="20938" y2="6250"/>
                        <a14:foregroundMark x1="13594" y1="10625" x2="32188" y2="73750"/>
                        <a14:foregroundMark x1="10938" y1="90625" x2="53750" y2="30000"/>
                        <a14:foregroundMark x1="53750" y1="30000" x2="55781" y2="20469"/>
                        <a14:foregroundMark x1="55781" y1="20469" x2="55000" y2="10625"/>
                        <a14:foregroundMark x1="11406" y1="3438" x2="33750" y2="19063"/>
                        <a14:foregroundMark x1="33750" y1="19063" x2="57031" y2="57500"/>
                        <a14:foregroundMark x1="57031" y1="57500" x2="57188" y2="94531"/>
                        <a14:foregroundMark x1="7656" y1="91875" x2="45625" y2="88438"/>
                        <a14:foregroundMark x1="45625" y1="88438" x2="46875" y2="88438"/>
                        <a14:foregroundMark x1="46406" y1="94844" x2="19844" y2="95313"/>
                        <a14:foregroundMark x1="34688" y1="88438" x2="39063" y2="30156"/>
                        <a14:foregroundMark x1="39063" y1="30156" x2="35000" y2="18906"/>
                        <a14:foregroundMark x1="35000" y1="18906" x2="34375" y2="13125"/>
                        <a14:foregroundMark x1="32813" y1="16875" x2="26875" y2="51406"/>
                        <a14:foregroundMark x1="28906" y1="45469" x2="35156" y2="29063"/>
                        <a14:foregroundMark x1="35156" y1="29063" x2="37031" y2="27656"/>
                        <a14:foregroundMark x1="24219" y1="71563" x2="46406" y2="76719"/>
                        <a14:foregroundMark x1="23906" y1="77813" x2="31875" y2="75625"/>
                        <a14:foregroundMark x1="7656" y1="938" x2="7656" y2="938"/>
                      </a14:backgroundRemoval>
                    </a14:imgEffect>
                  </a14:imgLayer>
                </a14:imgProps>
              </a:ext>
            </a:extLst>
          </a:blip>
          <a:srcRect l="2010" r="34298"/>
          <a:stretch/>
        </p:blipFill>
        <p:spPr>
          <a:xfrm>
            <a:off x="9236510" y="4419148"/>
            <a:ext cx="381330" cy="598714"/>
          </a:xfrm>
          <a:prstGeom prst="rect">
            <a:avLst/>
          </a:prstGeom>
        </p:spPr>
      </p:pic>
      <p:pic>
        <p:nvPicPr>
          <p:cNvPr id="1028" name="Picture 2" descr="zoom out&quot; Icon - Download for free – Iconduck">
            <a:hlinkClick r:id="rId19" action="ppaction://hlinksldjump"/>
            <a:extLst>
              <a:ext uri="{FF2B5EF4-FFF2-40B4-BE49-F238E27FC236}">
                <a16:creationId xmlns:a16="http://schemas.microsoft.com/office/drawing/2014/main" id="{8572A67F-44BC-6C65-ACE6-584DF2657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6" y="717944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28">
            <a:hlinkClick r:id="rId19" action="ppaction://hlinksldjump"/>
            <a:extLst>
              <a:ext uri="{FF2B5EF4-FFF2-40B4-BE49-F238E27FC236}">
                <a16:creationId xmlns:a16="http://schemas.microsoft.com/office/drawing/2014/main" id="{8E56278B-5573-17C6-B901-5589C90D9B53}"/>
              </a:ext>
            </a:extLst>
          </p:cNvPr>
          <p:cNvSpPr/>
          <p:nvPr/>
        </p:nvSpPr>
        <p:spPr>
          <a:xfrm>
            <a:off x="472441" y="460751"/>
            <a:ext cx="990604" cy="9123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9A59DA59-4555-9ACB-369A-61DD42DEF5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7125" y1="44875" x2="27125" y2="44875"/>
                        <a14:foregroundMark x1="38250" y1="42250" x2="38250" y2="42250"/>
                        <a14:foregroundMark x1="30250" y1="44688" x2="30250" y2="44688"/>
                        <a14:foregroundMark x1="29750" y1="48438" x2="29750" y2="48438"/>
                        <a14:foregroundMark x1="26875" y1="48688" x2="26875" y2="48688"/>
                        <a14:foregroundMark x1="23313" y1="53312" x2="23313" y2="53312"/>
                        <a14:foregroundMark x1="26313" y1="53750" x2="26313" y2="53750"/>
                        <a14:foregroundMark x1="28563" y1="52750" x2="28563" y2="52750"/>
                        <a14:foregroundMark x1="30000" y1="35313" x2="30000" y2="35313"/>
                        <a14:foregroundMark x1="32438" y1="53125" x2="32438" y2="53125"/>
                        <a14:foregroundMark x1="37688" y1="55688" x2="37688" y2="55688"/>
                        <a14:foregroundMark x1="44563" y1="54125" x2="44563" y2="54125"/>
                        <a14:foregroundMark x1="47250" y1="53000" x2="47250" y2="53000"/>
                        <a14:foregroundMark x1="51250" y1="54125" x2="51250" y2="54125"/>
                        <a14:foregroundMark x1="53563" y1="53125" x2="53563" y2="53125"/>
                        <a14:foregroundMark x1="59313" y1="53750" x2="59313" y2="53750"/>
                        <a14:foregroundMark x1="64000" y1="53438" x2="64000" y2="53438"/>
                        <a14:foregroundMark x1="66438" y1="53250" x2="66438" y2="53250"/>
                        <a14:foregroundMark x1="75438" y1="54125" x2="75438" y2="54125"/>
                        <a14:foregroundMark x1="81313" y1="53438" x2="81313" y2="53438"/>
                        <a14:foregroundMark x1="84313" y1="53875" x2="84313" y2="53875"/>
                        <a14:foregroundMark x1="86438" y1="53312" x2="86438" y2="53312"/>
                        <a14:backgroundMark x1="21125" y1="48000" x2="21125" y2="48000"/>
                        <a14:backgroundMark x1="55125" y1="55000" x2="55125" y2="55000"/>
                        <a14:backgroundMark x1="74313" y1="55000" x2="74313" y2="5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35512" y="-5151313"/>
            <a:ext cx="5151313" cy="51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1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ulti-story School">
                <a:extLst>
                  <a:ext uri="{FF2B5EF4-FFF2-40B4-BE49-F238E27FC236}">
                    <a16:creationId xmlns:a16="http://schemas.microsoft.com/office/drawing/2014/main" id="{27277A7E-8A49-D656-8CBB-443A3941DB9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72089588"/>
                  </p:ext>
                </p:extLst>
              </p:nvPr>
            </p:nvGraphicFramePr>
            <p:xfrm>
              <a:off x="-7387920" y="-9238109"/>
              <a:ext cx="45012000" cy="184762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012000" cy="18476217"/>
                    </a:xfrm>
                    <a:prstGeom prst="rect">
                      <a:avLst/>
                    </a:prstGeom>
                  </am3d:spPr>
                  <am3d:camera>
                    <am3d:pos x="0" y="0" z="56372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156" d="1000000"/>
                    <am3d:preTrans dx="1" dy="-62158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892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ulti-story School">
                <a:extLst>
                  <a:ext uri="{FF2B5EF4-FFF2-40B4-BE49-F238E27FC236}">
                    <a16:creationId xmlns:a16="http://schemas.microsoft.com/office/drawing/2014/main" id="{27277A7E-8A49-D656-8CBB-443A3941DB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87920" y="-9238109"/>
                <a:ext cx="45012000" cy="18476217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4D7AA42-EBAD-F114-89BE-3748DF20D25B}"/>
              </a:ext>
            </a:extLst>
          </p:cNvPr>
          <p:cNvGrpSpPr/>
          <p:nvPr/>
        </p:nvGrpSpPr>
        <p:grpSpPr>
          <a:xfrm>
            <a:off x="-2316480" y="446452"/>
            <a:ext cx="13898876" cy="4592320"/>
            <a:chOff x="-2773680" y="426720"/>
            <a:chExt cx="15011397" cy="4592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E48DCF-6CF3-B2E6-3EF9-F5A2774B0957}"/>
                </a:ext>
              </a:extLst>
            </p:cNvPr>
            <p:cNvSpPr/>
            <p:nvPr/>
          </p:nvSpPr>
          <p:spPr>
            <a:xfrm>
              <a:off x="-2773680" y="426720"/>
              <a:ext cx="15011397" cy="43434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5331A9-D5BE-A287-5681-A0C03838AB6D}"/>
                </a:ext>
              </a:extLst>
            </p:cNvPr>
            <p:cNvCxnSpPr/>
            <p:nvPr/>
          </p:nvCxnSpPr>
          <p:spPr>
            <a:xfrm>
              <a:off x="589280" y="1747520"/>
              <a:ext cx="0" cy="32105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BF35B9F-8899-46E5-D9A9-65A1BF6992BC}"/>
                </a:ext>
              </a:extLst>
            </p:cNvPr>
            <p:cNvCxnSpPr/>
            <p:nvPr/>
          </p:nvCxnSpPr>
          <p:spPr>
            <a:xfrm>
              <a:off x="2885439" y="1778000"/>
              <a:ext cx="0" cy="32105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C81A0E-97A8-FF43-CD36-BAFE3A96B8E0}"/>
                </a:ext>
              </a:extLst>
            </p:cNvPr>
            <p:cNvCxnSpPr>
              <a:cxnSpLocks/>
            </p:cNvCxnSpPr>
            <p:nvPr/>
          </p:nvCxnSpPr>
          <p:spPr>
            <a:xfrm>
              <a:off x="8032884" y="1674542"/>
              <a:ext cx="0" cy="33140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E161EF-8E5B-D048-BFBD-67F87FDFEA6B}"/>
                </a:ext>
              </a:extLst>
            </p:cNvPr>
            <p:cNvCxnSpPr>
              <a:cxnSpLocks/>
            </p:cNvCxnSpPr>
            <p:nvPr/>
          </p:nvCxnSpPr>
          <p:spPr>
            <a:xfrm>
              <a:off x="10831320" y="1674542"/>
              <a:ext cx="13833" cy="33444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943996DF-DF0D-EE49-BEA2-3E262D866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1227" y="2576111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BE5CA7E4-E539-6AFB-96F6-549595DD7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10" y="1580909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6C1708C1-5433-0489-2807-E4BA0C917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2682" y="2604785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1242162F-0DA1-9BA0-7DA9-D4F1BA065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10" y="2626342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751A8714-6343-6A04-EF18-9794762FC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10" y="3718956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3038D789-7CCB-B993-6538-D021D3656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924" y="1378457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0583F24B-7F4B-B82F-1992-47A8BF4CD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633" y="3517811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01A41E5C-B55C-9EF2-ABFC-0C4FF3FFB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5958" y="3690983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839E7E4F-E7D0-EEDE-5F0B-595E3CBF3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522" y="2429251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D7457F42-5B65-B760-B145-E275778A6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7646" y="3686108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7" name="3D Model 56" descr="Desk telephone">
                  <a:extLst>
                    <a:ext uri="{FF2B5EF4-FFF2-40B4-BE49-F238E27FC236}">
                      <a16:creationId xmlns:a16="http://schemas.microsoft.com/office/drawing/2014/main" id="{90AD3D8A-7F3A-AADC-DE9C-BD89933C038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1445247"/>
                    </p:ext>
                  </p:extLst>
                </p:nvPr>
              </p:nvGraphicFramePr>
              <p:xfrm>
                <a:off x="10230142" y="1354952"/>
                <a:ext cx="975042" cy="887108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975042" cy="887108"/>
                      </a:xfrm>
                      <a:prstGeom prst="rect">
                        <a:avLst/>
                      </a:prstGeom>
                    </am3d:spPr>
                    <am3d:camera>
                      <am3d:pos x="0" y="0" z="621626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669262" d="1000000"/>
                      <am3d:preTrans dx="2758334" dy="-5165683" dz="-486362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313803" ay="165362" az="6643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2330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7" name="3D Model 56" descr="Desk telephone">
                  <a:extLst>
                    <a:ext uri="{FF2B5EF4-FFF2-40B4-BE49-F238E27FC236}">
                      <a16:creationId xmlns:a16="http://schemas.microsoft.com/office/drawing/2014/main" id="{90AD3D8A-7F3A-AADC-DE9C-BD89933C038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23606" y="1374684"/>
                  <a:ext cx="902780" cy="887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 descr="Printer/Scanner Combo">
                  <a:extLst>
                    <a:ext uri="{FF2B5EF4-FFF2-40B4-BE49-F238E27FC236}">
                      <a16:creationId xmlns:a16="http://schemas.microsoft.com/office/drawing/2014/main" id="{3A73F5A1-908C-EF24-D756-CC710639A24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43742752"/>
                    </p:ext>
                  </p:extLst>
                </p:nvPr>
              </p:nvGraphicFramePr>
              <p:xfrm>
                <a:off x="-1" y="1516669"/>
                <a:ext cx="1074345" cy="880478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074345" cy="880478"/>
                      </a:xfrm>
                      <a:prstGeom prst="rect">
                        <a:avLst/>
                      </a:prstGeom>
                    </am3d:spPr>
                    <am3d:camera>
                      <am3d:pos x="0" y="0" z="6533952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034315" d="1000000"/>
                      <am3d:preTrans dx="56801" dy="-9691649" dz="-527386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429871" ay="1808157" az="750209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30338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 descr="Printer/Scanner Combo">
                  <a:extLst>
                    <a:ext uri="{FF2B5EF4-FFF2-40B4-BE49-F238E27FC236}">
                      <a16:creationId xmlns:a16="http://schemas.microsoft.com/office/drawing/2014/main" id="{3A73F5A1-908C-EF24-D756-CC710639A2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1637" y="1536401"/>
                  <a:ext cx="994723" cy="880478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4E7BB3-EED2-EA7C-DEFA-12343C77F08E}"/>
                </a:ext>
              </a:extLst>
            </p:cNvPr>
            <p:cNvCxnSpPr>
              <a:cxnSpLocks/>
            </p:cNvCxnSpPr>
            <p:nvPr/>
          </p:nvCxnSpPr>
          <p:spPr>
            <a:xfrm>
              <a:off x="589280" y="4988560"/>
              <a:ext cx="11234517" cy="3048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EA3A69-7A84-CF0B-AA96-B46F86C8D8A6}"/>
              </a:ext>
            </a:extLst>
          </p:cNvPr>
          <p:cNvCxnSpPr>
            <a:cxnSpLocks/>
          </p:cNvCxnSpPr>
          <p:nvPr/>
        </p:nvCxnSpPr>
        <p:spPr>
          <a:xfrm flipV="1">
            <a:off x="11168672" y="-486467"/>
            <a:ext cx="0" cy="5525239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0">
            <a:hlinkHover r:id="rId9" action="ppaction://hlinksldjump"/>
            <a:extLst>
              <a:ext uri="{FF2B5EF4-FFF2-40B4-BE49-F238E27FC236}">
                <a16:creationId xmlns:a16="http://schemas.microsoft.com/office/drawing/2014/main" id="{008004B7-6430-3277-497D-7789129EE5CC}"/>
              </a:ext>
            </a:extLst>
          </p:cNvPr>
          <p:cNvSpPr/>
          <p:nvPr/>
        </p:nvSpPr>
        <p:spPr>
          <a:xfrm flipH="1">
            <a:off x="10664811" y="-201573"/>
            <a:ext cx="1543937" cy="7059573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4400" dirty="0"/>
              <a:t>&lt;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638CD-2140-90F2-31E3-6D1BA760F737}"/>
              </a:ext>
            </a:extLst>
          </p:cNvPr>
          <p:cNvSpPr txBox="1"/>
          <p:nvPr/>
        </p:nvSpPr>
        <p:spPr>
          <a:xfrm>
            <a:off x="10293038" y="446452"/>
            <a:ext cx="1247027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dirty="0"/>
              <a:t>קומה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D9E1C-0CD1-484C-75D2-938365551CA3}"/>
              </a:ext>
            </a:extLst>
          </p:cNvPr>
          <p:cNvSpPr txBox="1"/>
          <p:nvPr/>
        </p:nvSpPr>
        <p:spPr>
          <a:xfrm>
            <a:off x="9815127" y="809177"/>
            <a:ext cx="172494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dirty="0"/>
              <a:t>חדר מורים</a:t>
            </a:r>
          </a:p>
        </p:txBody>
      </p:sp>
      <p:sp>
        <p:nvSpPr>
          <p:cNvPr id="20" name="Rectangle 10">
            <a:hlinkHover r:id="rId10" action="ppaction://hlinksldjump"/>
            <a:extLst>
              <a:ext uri="{FF2B5EF4-FFF2-40B4-BE49-F238E27FC236}">
                <a16:creationId xmlns:a16="http://schemas.microsoft.com/office/drawing/2014/main" id="{33BDF48B-951B-E4D3-2FD7-0BB5065B450A}"/>
              </a:ext>
            </a:extLst>
          </p:cNvPr>
          <p:cNvSpPr/>
          <p:nvPr/>
        </p:nvSpPr>
        <p:spPr>
          <a:xfrm flipH="1">
            <a:off x="-1325881" y="-48754"/>
            <a:ext cx="13542899" cy="887108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dirty="0"/>
              <a:t>	</a:t>
            </a:r>
            <a:r>
              <a:rPr lang="he-IL" sz="5400" dirty="0"/>
              <a:t>^</a:t>
            </a:r>
            <a:endParaRPr lang="he-IL" dirty="0"/>
          </a:p>
        </p:txBody>
      </p:sp>
      <p:pic>
        <p:nvPicPr>
          <p:cNvPr id="1026" name="Picture 2" descr="zoom out&quot; Icon - Download for free – Iconduck">
            <a:hlinkClick r:id="rId11" action="ppaction://hlinksldjump"/>
            <a:extLst>
              <a:ext uri="{FF2B5EF4-FFF2-40B4-BE49-F238E27FC236}">
                <a16:creationId xmlns:a16="http://schemas.microsoft.com/office/drawing/2014/main" id="{1B6E6E34-0462-983F-AEF4-5D49F5A36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6" y="717944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1026">
            <a:hlinkClick r:id="rId11" action="ppaction://hlinksldjump"/>
            <a:extLst>
              <a:ext uri="{FF2B5EF4-FFF2-40B4-BE49-F238E27FC236}">
                <a16:creationId xmlns:a16="http://schemas.microsoft.com/office/drawing/2014/main" id="{02CCBB3A-3B7A-4438-583E-CA72F0462B5C}"/>
              </a:ext>
            </a:extLst>
          </p:cNvPr>
          <p:cNvSpPr/>
          <p:nvPr/>
        </p:nvSpPr>
        <p:spPr>
          <a:xfrm>
            <a:off x="472441" y="460751"/>
            <a:ext cx="990604" cy="9123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4BF601-6A41-FD0F-7179-1F6C584B36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125" y1="44875" x2="27125" y2="44875"/>
                        <a14:foregroundMark x1="38250" y1="42250" x2="38250" y2="42250"/>
                        <a14:foregroundMark x1="30250" y1="44688" x2="30250" y2="44688"/>
                        <a14:foregroundMark x1="29750" y1="48438" x2="29750" y2="48438"/>
                        <a14:foregroundMark x1="26875" y1="48688" x2="26875" y2="48688"/>
                        <a14:foregroundMark x1="23313" y1="53312" x2="23313" y2="53312"/>
                        <a14:foregroundMark x1="26313" y1="53750" x2="26313" y2="53750"/>
                        <a14:foregroundMark x1="28563" y1="52750" x2="28563" y2="52750"/>
                        <a14:foregroundMark x1="30000" y1="35313" x2="30000" y2="35313"/>
                        <a14:foregroundMark x1="32438" y1="53125" x2="32438" y2="53125"/>
                        <a14:foregroundMark x1="37688" y1="55688" x2="37688" y2="55688"/>
                        <a14:foregroundMark x1="44563" y1="54125" x2="44563" y2="54125"/>
                        <a14:foregroundMark x1="47250" y1="53000" x2="47250" y2="53000"/>
                        <a14:foregroundMark x1="51250" y1="54125" x2="51250" y2="54125"/>
                        <a14:foregroundMark x1="53563" y1="53125" x2="53563" y2="53125"/>
                        <a14:foregroundMark x1="59313" y1="53750" x2="59313" y2="53750"/>
                        <a14:foregroundMark x1="64000" y1="53438" x2="64000" y2="53438"/>
                        <a14:foregroundMark x1="66438" y1="53250" x2="66438" y2="53250"/>
                        <a14:foregroundMark x1="75438" y1="54125" x2="75438" y2="54125"/>
                        <a14:foregroundMark x1="81313" y1="53438" x2="81313" y2="53438"/>
                        <a14:foregroundMark x1="84313" y1="53875" x2="84313" y2="53875"/>
                        <a14:foregroundMark x1="86438" y1="53312" x2="86438" y2="53312"/>
                        <a14:backgroundMark x1="21125" y1="48000" x2="21125" y2="48000"/>
                        <a14:backgroundMark x1="55125" y1="55000" x2="55125" y2="55000"/>
                        <a14:backgroundMark x1="74313" y1="55000" x2="74313" y2="5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98959" y="-5200067"/>
            <a:ext cx="5151313" cy="51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9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60 Free Cartoon Sky Illustrations to Give More Vibe to Your Designs | RGD">
            <a:extLst>
              <a:ext uri="{FF2B5EF4-FFF2-40B4-BE49-F238E27FC236}">
                <a16:creationId xmlns:a16="http://schemas.microsoft.com/office/drawing/2014/main" id="{90EFFF00-4F85-5222-1BB8-E012E2174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8472" y="-711692"/>
            <a:ext cx="20674661" cy="8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ulti-story School">
                <a:extLst>
                  <a:ext uri="{FF2B5EF4-FFF2-40B4-BE49-F238E27FC236}">
                    <a16:creationId xmlns:a16="http://schemas.microsoft.com/office/drawing/2014/main" id="{A7DC64B7-42F1-F0D4-0360-B923FF56A66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374071"/>
                  </p:ext>
                </p:extLst>
              </p:nvPr>
            </p:nvGraphicFramePr>
            <p:xfrm>
              <a:off x="-25375851" y="-6200269"/>
              <a:ext cx="45012000" cy="1847621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012000" cy="18476217"/>
                    </a:xfrm>
                    <a:prstGeom prst="rect">
                      <a:avLst/>
                    </a:prstGeom>
                  </am3d:spPr>
                  <am3d:camera>
                    <am3d:pos x="0" y="0" z="56372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156" d="1000000"/>
                    <am3d:preTrans dx="1" dy="-62158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892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ulti-story School">
                <a:extLst>
                  <a:ext uri="{FF2B5EF4-FFF2-40B4-BE49-F238E27FC236}">
                    <a16:creationId xmlns:a16="http://schemas.microsoft.com/office/drawing/2014/main" id="{A7DC64B7-42F1-F0D4-0360-B923FF56A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375851" y="-6200269"/>
                <a:ext cx="45012000" cy="18476217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B1F5948-993A-697C-31DB-7BFA035FBC85}"/>
              </a:ext>
            </a:extLst>
          </p:cNvPr>
          <p:cNvGrpSpPr/>
          <p:nvPr/>
        </p:nvGrpSpPr>
        <p:grpSpPr>
          <a:xfrm>
            <a:off x="428263" y="426439"/>
            <a:ext cx="11763738" cy="4343681"/>
            <a:chOff x="428263" y="426439"/>
            <a:chExt cx="11763738" cy="43436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624564-B9F3-6163-578C-C5C2AC1B89D1}"/>
                </a:ext>
              </a:extLst>
            </p:cNvPr>
            <p:cNvSpPr/>
            <p:nvPr/>
          </p:nvSpPr>
          <p:spPr>
            <a:xfrm>
              <a:off x="447424" y="426439"/>
              <a:ext cx="11744576" cy="4343681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6FA246-0CAB-CD36-236E-DC7E8EC48EFA}"/>
                </a:ext>
              </a:extLst>
            </p:cNvPr>
            <p:cNvCxnSpPr/>
            <p:nvPr/>
          </p:nvCxnSpPr>
          <p:spPr>
            <a:xfrm>
              <a:off x="9500981" y="1256044"/>
              <a:ext cx="0" cy="2411604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E7D8BE-4B30-F7F2-B510-230768B5EA3C}"/>
                </a:ext>
              </a:extLst>
            </p:cNvPr>
            <p:cNvCxnSpPr>
              <a:cxnSpLocks/>
            </p:cNvCxnSpPr>
            <p:nvPr/>
          </p:nvCxnSpPr>
          <p:spPr>
            <a:xfrm>
              <a:off x="2164460" y="1256044"/>
              <a:ext cx="0" cy="249199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4D0EEC-8662-5D77-27A4-431DD5229FF8}"/>
                </a:ext>
              </a:extLst>
            </p:cNvPr>
            <p:cNvCxnSpPr>
              <a:cxnSpLocks/>
            </p:cNvCxnSpPr>
            <p:nvPr/>
          </p:nvCxnSpPr>
          <p:spPr>
            <a:xfrm>
              <a:off x="4022540" y="1215849"/>
              <a:ext cx="0" cy="249199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166CFD-27C8-CC9A-CFC1-FD58DCC9A1BB}"/>
                </a:ext>
              </a:extLst>
            </p:cNvPr>
            <p:cNvCxnSpPr>
              <a:cxnSpLocks/>
            </p:cNvCxnSpPr>
            <p:nvPr/>
          </p:nvCxnSpPr>
          <p:spPr>
            <a:xfrm>
              <a:off x="5798319" y="1215848"/>
              <a:ext cx="0" cy="249199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A5A9E-6D8E-3FDD-44DD-2679CB52BFF5}"/>
                </a:ext>
              </a:extLst>
            </p:cNvPr>
            <p:cNvCxnSpPr>
              <a:cxnSpLocks/>
            </p:cNvCxnSpPr>
            <p:nvPr/>
          </p:nvCxnSpPr>
          <p:spPr>
            <a:xfrm>
              <a:off x="7652323" y="1215850"/>
              <a:ext cx="0" cy="249199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36E93C-3FBB-FDD3-0CBB-DE135EB4E5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21975" y="2654972"/>
              <a:ext cx="0" cy="15697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9FF627-FFC0-1C3F-540E-283BCDE40499}"/>
                </a:ext>
              </a:extLst>
            </p:cNvPr>
            <p:cNvCxnSpPr>
              <a:cxnSpLocks/>
            </p:cNvCxnSpPr>
            <p:nvPr/>
          </p:nvCxnSpPr>
          <p:spPr>
            <a:xfrm>
              <a:off x="1490273" y="2693781"/>
              <a:ext cx="0" cy="15309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BF4F3D7-8F9D-36B4-9488-9002A8905F64}"/>
                </a:ext>
              </a:extLst>
            </p:cNvPr>
            <p:cNvCxnSpPr>
              <a:cxnSpLocks/>
            </p:cNvCxnSpPr>
            <p:nvPr/>
          </p:nvCxnSpPr>
          <p:spPr>
            <a:xfrm>
              <a:off x="3220577" y="2715032"/>
              <a:ext cx="0" cy="15097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F43593-334F-0965-CE21-217AB48E90BF}"/>
                </a:ext>
              </a:extLst>
            </p:cNvPr>
            <p:cNvCxnSpPr>
              <a:cxnSpLocks/>
            </p:cNvCxnSpPr>
            <p:nvPr/>
          </p:nvCxnSpPr>
          <p:spPr>
            <a:xfrm>
              <a:off x="5021536" y="2693782"/>
              <a:ext cx="0" cy="15309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7BB8A0-89D4-2D1A-A80F-CF8C07B73D7D}"/>
                </a:ext>
              </a:extLst>
            </p:cNvPr>
            <p:cNvCxnSpPr>
              <a:cxnSpLocks/>
            </p:cNvCxnSpPr>
            <p:nvPr/>
          </p:nvCxnSpPr>
          <p:spPr>
            <a:xfrm>
              <a:off x="6729358" y="2691534"/>
              <a:ext cx="0" cy="15332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E4DCD9A-C155-4AAC-F55F-62CE23320B48}"/>
                </a:ext>
              </a:extLst>
            </p:cNvPr>
            <p:cNvCxnSpPr>
              <a:cxnSpLocks/>
            </p:cNvCxnSpPr>
            <p:nvPr/>
          </p:nvCxnSpPr>
          <p:spPr>
            <a:xfrm>
              <a:off x="8657326" y="2677276"/>
              <a:ext cx="0" cy="15474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802D4B4C-65B0-2651-411D-AA8B1104B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451" y="2457689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3062A436-A47C-1BBF-F575-425DDF60C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1448" y="2457689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04B0E88E-BFE2-DAA1-128A-1A1AB8B4F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911" y="2457689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10A2BDAE-2CAF-6274-5A54-909CBF305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995" y="2443081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4D4B1000-09E8-63A6-F434-2625E69C7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268" y="2453580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F92A0EA9-9598-F630-A7DC-9AD1F5774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6612" y="2410625"/>
              <a:ext cx="1390726" cy="84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B994AEE-0FAE-190A-C9B5-317ADDA2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28263" y="4193861"/>
              <a:ext cx="10068542" cy="300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04C743E-0086-A061-B960-3E533DFC7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10306140" y="3898726"/>
              <a:ext cx="381330" cy="59871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46B1EE3-22AB-F603-F18A-DDA5B2244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8491956" y="3904491"/>
              <a:ext cx="381330" cy="59871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77960EF-BB30-5958-4F5C-E92CC505D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6533477" y="3924587"/>
              <a:ext cx="381330" cy="598714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F687333-F4BE-E59F-EEF3-E2EA3997C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4824628" y="3894504"/>
              <a:ext cx="381330" cy="598714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470F0DE-A791-6B97-2849-6147F98C7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3010273" y="3926059"/>
              <a:ext cx="381330" cy="59871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0528AEF-1332-6DBC-F475-AB8093B7D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1297189" y="3909532"/>
              <a:ext cx="381330" cy="5987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7F1C7F-897C-D349-8655-0F64C3C0DB49}"/>
                </a:ext>
              </a:extLst>
            </p:cNvPr>
            <p:cNvSpPr txBox="1"/>
            <p:nvPr/>
          </p:nvSpPr>
          <p:spPr>
            <a:xfrm>
              <a:off x="8275905" y="426720"/>
              <a:ext cx="3916096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he-IL" sz="3200" dirty="0"/>
                <a:t>קומה 2  כיתות א2 – ו2</a:t>
              </a:r>
            </a:p>
          </p:txBody>
        </p:sp>
      </p:grpSp>
      <p:sp>
        <p:nvSpPr>
          <p:cNvPr id="14" name="Rectangle 10">
            <a:hlinkHover r:id="rId9" action="ppaction://hlinksldjump"/>
            <a:extLst>
              <a:ext uri="{FF2B5EF4-FFF2-40B4-BE49-F238E27FC236}">
                <a16:creationId xmlns:a16="http://schemas.microsoft.com/office/drawing/2014/main" id="{3D7198A0-574C-4F05-C845-5808D7405098}"/>
              </a:ext>
            </a:extLst>
          </p:cNvPr>
          <p:cNvSpPr/>
          <p:nvPr/>
        </p:nvSpPr>
        <p:spPr>
          <a:xfrm>
            <a:off x="-115951" y="-130543"/>
            <a:ext cx="829073" cy="7134244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4400" dirty="0"/>
              <a:t>&gt;</a:t>
            </a:r>
            <a:endParaRPr lang="he-IL" dirty="0"/>
          </a:p>
        </p:txBody>
      </p:sp>
      <p:pic>
        <p:nvPicPr>
          <p:cNvPr id="18" name="Picture 17">
            <a:hlinkHover r:id="rId10" action="ppaction://hlinksldjump"/>
            <a:extLst>
              <a:ext uri="{FF2B5EF4-FFF2-40B4-BE49-F238E27FC236}">
                <a16:creationId xmlns:a16="http://schemas.microsoft.com/office/drawing/2014/main" id="{1143F527-87BC-ACC4-5B24-4CDB01A88D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2006" y="6140056"/>
            <a:ext cx="13046479" cy="10566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A0BDFC-CEE5-B1A1-7F6B-88D707918668}"/>
              </a:ext>
            </a:extLst>
          </p:cNvPr>
          <p:cNvCxnSpPr>
            <a:cxnSpLocks/>
          </p:cNvCxnSpPr>
          <p:nvPr/>
        </p:nvCxnSpPr>
        <p:spPr>
          <a:xfrm flipV="1">
            <a:off x="305832" y="-1076447"/>
            <a:ext cx="0" cy="938707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E4791F-4D48-41EB-171E-6CE61B52FBEA}"/>
              </a:ext>
            </a:extLst>
          </p:cNvPr>
          <p:cNvCxnSpPr>
            <a:cxnSpLocks/>
          </p:cNvCxnSpPr>
          <p:nvPr/>
        </p:nvCxnSpPr>
        <p:spPr>
          <a:xfrm flipV="1">
            <a:off x="428263" y="-1024396"/>
            <a:ext cx="6924" cy="52182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7D8DD9-59C8-E22B-439C-49CC629CA82F}"/>
              </a:ext>
            </a:extLst>
          </p:cNvPr>
          <p:cNvSpPr txBox="1"/>
          <p:nvPr/>
        </p:nvSpPr>
        <p:spPr>
          <a:xfrm>
            <a:off x="11260691" y="1363205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כיתה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99B40-5607-6D81-D73B-294B9152A689}"/>
              </a:ext>
            </a:extLst>
          </p:cNvPr>
          <p:cNvSpPr txBox="1"/>
          <p:nvPr/>
        </p:nvSpPr>
        <p:spPr>
          <a:xfrm>
            <a:off x="8629695" y="1364882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כיתה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25A459-A5A2-5F12-F38F-5F2E7C72B02D}"/>
              </a:ext>
            </a:extLst>
          </p:cNvPr>
          <p:cNvSpPr txBox="1"/>
          <p:nvPr/>
        </p:nvSpPr>
        <p:spPr>
          <a:xfrm>
            <a:off x="6712134" y="1356509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כיתה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A08C6-46C6-145C-046D-8142E962282A}"/>
              </a:ext>
            </a:extLst>
          </p:cNvPr>
          <p:cNvSpPr txBox="1"/>
          <p:nvPr/>
        </p:nvSpPr>
        <p:spPr>
          <a:xfrm>
            <a:off x="4975446" y="1358185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כיתה 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ECE20D-EB6E-AE87-5F7D-D8E904FF8F13}"/>
              </a:ext>
            </a:extLst>
          </p:cNvPr>
          <p:cNvSpPr txBox="1"/>
          <p:nvPr/>
        </p:nvSpPr>
        <p:spPr>
          <a:xfrm>
            <a:off x="3208617" y="1359859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כיתה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AC4327-E570-EAC7-C8BC-A27608D83793}"/>
              </a:ext>
            </a:extLst>
          </p:cNvPr>
          <p:cNvSpPr txBox="1"/>
          <p:nvPr/>
        </p:nvSpPr>
        <p:spPr>
          <a:xfrm>
            <a:off x="1291052" y="1351489"/>
            <a:ext cx="8290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כיתה 6</a:t>
            </a:r>
          </a:p>
        </p:txBody>
      </p:sp>
      <p:sp>
        <p:nvSpPr>
          <p:cNvPr id="24" name="Rectangle 10">
            <a:hlinkHover r:id="rId12" action="ppaction://hlinksldjump"/>
            <a:extLst>
              <a:ext uri="{FF2B5EF4-FFF2-40B4-BE49-F238E27FC236}">
                <a16:creationId xmlns:a16="http://schemas.microsoft.com/office/drawing/2014/main" id="{351E6C62-DD39-0C5D-A305-0BD1857DCB72}"/>
              </a:ext>
            </a:extLst>
          </p:cNvPr>
          <p:cNvSpPr/>
          <p:nvPr/>
        </p:nvSpPr>
        <p:spPr>
          <a:xfrm flipH="1">
            <a:off x="-1325881" y="-48754"/>
            <a:ext cx="13542899" cy="778580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dirty="0"/>
              <a:t>	</a:t>
            </a:r>
            <a:r>
              <a:rPr lang="he-IL" sz="5400" dirty="0"/>
              <a:t>^</a:t>
            </a:r>
            <a:endParaRPr lang="he-IL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86B091-C905-0616-725F-FAEEFF571CC4}"/>
              </a:ext>
            </a:extLst>
          </p:cNvPr>
          <p:cNvCxnSpPr>
            <a:cxnSpLocks/>
          </p:cNvCxnSpPr>
          <p:nvPr/>
        </p:nvCxnSpPr>
        <p:spPr>
          <a:xfrm flipH="1">
            <a:off x="435187" y="-1024396"/>
            <a:ext cx="1747794" cy="0"/>
          </a:xfrm>
          <a:prstGeom prst="line">
            <a:avLst/>
          </a:prstGeom>
          <a:ln w="38100">
            <a:solidFill>
              <a:srgbClr val="7030A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2FE08B-38E6-14D4-8954-E443910D3164}"/>
              </a:ext>
            </a:extLst>
          </p:cNvPr>
          <p:cNvCxnSpPr>
            <a:cxnSpLocks/>
          </p:cNvCxnSpPr>
          <p:nvPr/>
        </p:nvCxnSpPr>
        <p:spPr>
          <a:xfrm flipH="1">
            <a:off x="312756" y="-1078374"/>
            <a:ext cx="1933442" cy="0"/>
          </a:xfrm>
          <a:prstGeom prst="line">
            <a:avLst/>
          </a:prstGeom>
          <a:ln w="38100">
            <a:solidFill>
              <a:schemeClr val="accent2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zoom out&quot; Icon - Download for free – Iconduck">
            <a:hlinkClick r:id="rId13" action="ppaction://hlinksldjump"/>
            <a:extLst>
              <a:ext uri="{FF2B5EF4-FFF2-40B4-BE49-F238E27FC236}">
                <a16:creationId xmlns:a16="http://schemas.microsoft.com/office/drawing/2014/main" id="{8D0469A6-B38C-B376-BBF1-9ECA1714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6" y="717944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AEEB79F0-A044-F1EB-9012-A9FED80F28CB}"/>
              </a:ext>
            </a:extLst>
          </p:cNvPr>
          <p:cNvSpPr/>
          <p:nvPr/>
        </p:nvSpPr>
        <p:spPr>
          <a:xfrm>
            <a:off x="472441" y="460751"/>
            <a:ext cx="990604" cy="9123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021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60 Free Cartoon Sky Illustrations to Give More Vibe to Your Designs | RGD">
            <a:extLst>
              <a:ext uri="{FF2B5EF4-FFF2-40B4-BE49-F238E27FC236}">
                <a16:creationId xmlns:a16="http://schemas.microsoft.com/office/drawing/2014/main" id="{EC7E1520-F723-8DDE-6CC0-034436C90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8472" y="-711692"/>
            <a:ext cx="20674661" cy="8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ulti-story School">
                <a:extLst>
                  <a:ext uri="{FF2B5EF4-FFF2-40B4-BE49-F238E27FC236}">
                    <a16:creationId xmlns:a16="http://schemas.microsoft.com/office/drawing/2014/main" id="{A7DC64B7-42F1-F0D4-0360-B923FF56A66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1222920"/>
                  </p:ext>
                </p:extLst>
              </p:nvPr>
            </p:nvGraphicFramePr>
            <p:xfrm>
              <a:off x="-7387920" y="-6190109"/>
              <a:ext cx="45012000" cy="1847621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012000" cy="18476217"/>
                    </a:xfrm>
                    <a:prstGeom prst="rect">
                      <a:avLst/>
                    </a:prstGeom>
                  </am3d:spPr>
                  <am3d:camera>
                    <am3d:pos x="0" y="0" z="56372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156" d="1000000"/>
                    <am3d:preTrans dx="1" dy="-62158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8921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ulti-story School">
                <a:extLst>
                  <a:ext uri="{FF2B5EF4-FFF2-40B4-BE49-F238E27FC236}">
                    <a16:creationId xmlns:a16="http://schemas.microsoft.com/office/drawing/2014/main" id="{A7DC64B7-42F1-F0D4-0360-B923FF56A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87920" y="-6190109"/>
                <a:ext cx="45012000" cy="18476217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" descr="Network switch Multilayer switch Networking hardware Virtual LAN Router, 4  port switch, local Area Network, network Switch, electronic Device png |  PNGWing">
            <a:extLst>
              <a:ext uri="{FF2B5EF4-FFF2-40B4-BE49-F238E27FC236}">
                <a16:creationId xmlns:a16="http://schemas.microsoft.com/office/drawing/2014/main" id="{47A56A45-C69C-2A70-CB72-C8E9C186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89575" l="6196" r="95109">
                        <a14:foregroundMark x1="6413" y1="49228" x2="6413" y2="49228"/>
                        <a14:foregroundMark x1="6739" y1="64093" x2="6739" y2="64093"/>
                        <a14:foregroundMark x1="7717" y1="70849" x2="13261" y2="71815"/>
                        <a14:foregroundMark x1="13261" y1="71815" x2="19674" y2="71236"/>
                        <a14:foregroundMark x1="92717" y1="65830" x2="92065" y2="55985"/>
                        <a14:foregroundMark x1="92065" y1="55985" x2="92065" y2="55792"/>
                        <a14:foregroundMark x1="94783" y1="70656" x2="95109" y2="63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026" y="-3323980"/>
            <a:ext cx="1116045" cy="62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D-Link Standard Cisco Network Router at Rs 15000 in Noida | ID: 24742678912">
            <a:extLst>
              <a:ext uri="{FF2B5EF4-FFF2-40B4-BE49-F238E27FC236}">
                <a16:creationId xmlns:a16="http://schemas.microsoft.com/office/drawing/2014/main" id="{E2092021-F125-35B5-5C66-BE6F0783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300" r="97700">
                        <a14:foregroundMark x1="6100" y1="48710" x2="5000" y2="66290"/>
                        <a14:foregroundMark x1="1300" y1="63065" x2="1300" y2="63065"/>
                        <a14:foregroundMark x1="4600" y1="67581" x2="41900" y2="65161"/>
                        <a14:foregroundMark x1="41900" y1="65161" x2="66700" y2="70000"/>
                        <a14:foregroundMark x1="66700" y1="70000" x2="71900" y2="70000"/>
                        <a14:foregroundMark x1="94000" y1="70484" x2="92900" y2="62419"/>
                        <a14:foregroundMark x1="97700" y1="66452" x2="97700" y2="66452"/>
                        <a14:foregroundMark x1="97700" y1="66452" x2="97700" y2="66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234" y="-3844102"/>
            <a:ext cx="986186" cy="6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F5EAA5-7A7F-51A5-4026-9A921F3B31EA}"/>
              </a:ext>
            </a:extLst>
          </p:cNvPr>
          <p:cNvCxnSpPr>
            <a:cxnSpLocks/>
          </p:cNvCxnSpPr>
          <p:nvPr/>
        </p:nvCxnSpPr>
        <p:spPr>
          <a:xfrm flipV="1">
            <a:off x="10252234" y="-3534512"/>
            <a:ext cx="0" cy="448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0">
            <a:hlinkHover r:id="rId10" action="ppaction://hlinksldjump"/>
            <a:extLst>
              <a:ext uri="{FF2B5EF4-FFF2-40B4-BE49-F238E27FC236}">
                <a16:creationId xmlns:a16="http://schemas.microsoft.com/office/drawing/2014/main" id="{89CDAF2F-BDC9-E34E-DB8A-29A4274FD734}"/>
              </a:ext>
            </a:extLst>
          </p:cNvPr>
          <p:cNvSpPr/>
          <p:nvPr/>
        </p:nvSpPr>
        <p:spPr>
          <a:xfrm rot="5400000" flipH="1">
            <a:off x="5174078" y="-381439"/>
            <a:ext cx="1034642" cy="13562799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4400" dirty="0"/>
              <a:t>&lt;</a:t>
            </a:r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79D3AD-6869-A038-56CC-E52B1C3B1D36}"/>
              </a:ext>
            </a:extLst>
          </p:cNvPr>
          <p:cNvGrpSpPr/>
          <p:nvPr/>
        </p:nvGrpSpPr>
        <p:grpSpPr>
          <a:xfrm>
            <a:off x="-3152894" y="-5604907"/>
            <a:ext cx="15344894" cy="10375027"/>
            <a:chOff x="-3152894" y="-5604907"/>
            <a:chExt cx="15344894" cy="103750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F17F067-89AD-B898-33B1-69D50414B737}"/>
                </a:ext>
              </a:extLst>
            </p:cNvPr>
            <p:cNvGrpSpPr/>
            <p:nvPr/>
          </p:nvGrpSpPr>
          <p:grpSpPr>
            <a:xfrm>
              <a:off x="-3152894" y="-5604907"/>
              <a:ext cx="15344894" cy="10375027"/>
              <a:chOff x="-3152894" y="-5604907"/>
              <a:chExt cx="15344894" cy="10375027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D677F42-6F24-23DC-DEF4-01C15A2BC0EB}"/>
                  </a:ext>
                </a:extLst>
              </p:cNvPr>
              <p:cNvGrpSpPr/>
              <p:nvPr/>
            </p:nvGrpSpPr>
            <p:grpSpPr>
              <a:xfrm>
                <a:off x="-3152894" y="-5604907"/>
                <a:ext cx="15344894" cy="10375027"/>
                <a:chOff x="-3152894" y="-5604907"/>
                <a:chExt cx="15344894" cy="10375027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2449E48-5753-165B-DC6E-6BB53601F3DB}"/>
                    </a:ext>
                  </a:extLst>
                </p:cNvPr>
                <p:cNvSpPr/>
                <p:nvPr/>
              </p:nvSpPr>
              <p:spPr>
                <a:xfrm>
                  <a:off x="9604911" y="-5604907"/>
                  <a:ext cx="1254749" cy="2866154"/>
                </a:xfrm>
                <a:prstGeom prst="rect">
                  <a:avLst/>
                </a:prstGeom>
                <a:solidFill>
                  <a:schemeClr val="tx1">
                    <a:alpha val="68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EC565737-17C4-77AF-7454-1E0FEF1DCF68}"/>
                    </a:ext>
                  </a:extLst>
                </p:cNvPr>
                <p:cNvGrpSpPr/>
                <p:nvPr/>
              </p:nvGrpSpPr>
              <p:grpSpPr>
                <a:xfrm>
                  <a:off x="-3152894" y="426439"/>
                  <a:ext cx="15344894" cy="4343681"/>
                  <a:chOff x="-3152894" y="426439"/>
                  <a:chExt cx="15344894" cy="4343681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B4624564-B9F3-6163-578C-C5C2AC1B89D1}"/>
                      </a:ext>
                    </a:extLst>
                  </p:cNvPr>
                  <p:cNvSpPr/>
                  <p:nvPr/>
                </p:nvSpPr>
                <p:spPr>
                  <a:xfrm>
                    <a:off x="-3152894" y="426439"/>
                    <a:ext cx="15344894" cy="4343681"/>
                  </a:xfrm>
                  <a:prstGeom prst="rect">
                    <a:avLst/>
                  </a:prstGeom>
                  <a:solidFill>
                    <a:schemeClr val="bg1">
                      <a:alpha val="8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dirty="0"/>
                  </a:p>
                </p:txBody>
              </p: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86FA246-0CAB-CD36-236E-DC7E8EC48EFA}"/>
                      </a:ext>
                    </a:extLst>
                  </p:cNvPr>
                  <p:cNvCxnSpPr/>
                  <p:nvPr/>
                </p:nvCxnSpPr>
                <p:spPr>
                  <a:xfrm>
                    <a:off x="9209077" y="1256044"/>
                    <a:ext cx="0" cy="2411604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4E7D8BE-4B30-F7F2-B510-230768B5E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94456" y="1215850"/>
                    <a:ext cx="0" cy="249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7D4D0EEC-8662-5D77-27A4-431DD5229F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21023" y="1215849"/>
                    <a:ext cx="0" cy="249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5166CFD-27C8-CC9A-CFC1-FD58DCC9A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0244" y="1215848"/>
                    <a:ext cx="0" cy="249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ECA5A9E-6D8E-3FDD-44DD-2679CB52BF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80446" y="1215850"/>
                    <a:ext cx="0" cy="249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AB36E93C-3FBB-FDD3-0CBB-DE135EB4E5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23393" y="2654972"/>
                    <a:ext cx="0" cy="15697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A59FF627-FFC0-1C3F-540E-283BCDE404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1796" y="2693781"/>
                    <a:ext cx="0" cy="15309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1BF4F3D7-8F9D-36B4-9488-9002A8905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1546" y="2715032"/>
                    <a:ext cx="0" cy="150972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7BF43593-334F-0965-CE21-217AB48E9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7517" y="2693782"/>
                    <a:ext cx="0" cy="153097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BA7BB8A0-89D4-2D1A-A80F-CF8C07B73D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12571" y="2691534"/>
                    <a:ext cx="0" cy="15332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DE4DCD9A-C155-4AAC-F55F-62CE23320B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87355" y="2677276"/>
                    <a:ext cx="0" cy="154748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" name="Picture 2" descr="8-computer-desktop-pc-png-image – כמה מילים ברשותכם V2.0">
                    <a:extLst>
                      <a:ext uri="{FF2B5EF4-FFF2-40B4-BE49-F238E27FC236}">
                        <a16:creationId xmlns:a16="http://schemas.microsoft.com/office/drawing/2014/main" id="{802D4B4C-65B0-2651-411D-AA8B1104B2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80420" y="2457689"/>
                    <a:ext cx="1390726" cy="8483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" name="Picture 2" descr="8-computer-desktop-pc-png-image – כמה מילים ברשותכם V2.0">
                    <a:extLst>
                      <a:ext uri="{FF2B5EF4-FFF2-40B4-BE49-F238E27FC236}">
                        <a16:creationId xmlns:a16="http://schemas.microsoft.com/office/drawing/2014/main" id="{3062A436-A47C-1BBF-F575-425DDF60CB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2154" y="2457689"/>
                    <a:ext cx="1390726" cy="8483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" name="Picture 2" descr="8-computer-desktop-pc-png-image – כמה מילים ברשותכם V2.0">
                    <a:extLst>
                      <a:ext uri="{FF2B5EF4-FFF2-40B4-BE49-F238E27FC236}">
                        <a16:creationId xmlns:a16="http://schemas.microsoft.com/office/drawing/2014/main" id="{04B0E88E-BFE2-DAA1-128A-1A1AB8B4FE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6434" y="2457689"/>
                    <a:ext cx="1390726" cy="8483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2" descr="8-computer-desktop-pc-png-image – כמה מילים ברשותכם V2.0">
                    <a:extLst>
                      <a:ext uri="{FF2B5EF4-FFF2-40B4-BE49-F238E27FC236}">
                        <a16:creationId xmlns:a16="http://schemas.microsoft.com/office/drawing/2014/main" id="{10A2BDAE-2CAF-6274-5A54-909CBF3055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17208" y="2443081"/>
                    <a:ext cx="1390726" cy="8483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2" descr="8-computer-desktop-pc-png-image – כמה מילים ברשותכם V2.0">
                    <a:extLst>
                      <a:ext uri="{FF2B5EF4-FFF2-40B4-BE49-F238E27FC236}">
                        <a16:creationId xmlns:a16="http://schemas.microsoft.com/office/drawing/2014/main" id="{4D4B1000-09E8-63A6-F434-2625E69C7D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68353" y="2432665"/>
                    <a:ext cx="1390726" cy="8483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" name="Picture 2" descr="8-computer-desktop-pc-png-image – כמה מילים ברשותכם V2.0">
                    <a:extLst>
                      <a:ext uri="{FF2B5EF4-FFF2-40B4-BE49-F238E27FC236}">
                        <a16:creationId xmlns:a16="http://schemas.microsoft.com/office/drawing/2014/main" id="{F92A0EA9-9598-F630-A7DC-9AD1F57747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428030" y="2410625"/>
                    <a:ext cx="1390726" cy="8483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AB994AEE-0FAE-190A-C9B5-317ADDA205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785364" y="4223944"/>
                    <a:ext cx="13123924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504C743E-0086-A061-B960-3E533DFC7D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38" b="95313" l="7500" r="90000">
                                <a14:foregroundMark x1="14375" y1="72813" x2="16406" y2="15625"/>
                                <a14:foregroundMark x1="45469" y1="15937" x2="21250" y2="6094"/>
                                <a14:foregroundMark x1="21250" y1="6094" x2="20938" y2="6250"/>
                                <a14:foregroundMark x1="13594" y1="10625" x2="32188" y2="73750"/>
                                <a14:foregroundMark x1="10938" y1="90625" x2="53750" y2="30000"/>
                                <a14:foregroundMark x1="53750" y1="30000" x2="55781" y2="20469"/>
                                <a14:foregroundMark x1="55781" y1="20469" x2="55000" y2="10625"/>
                                <a14:foregroundMark x1="11406" y1="3438" x2="33750" y2="19063"/>
                                <a14:foregroundMark x1="33750" y1="19063" x2="57031" y2="57500"/>
                                <a14:foregroundMark x1="57031" y1="57500" x2="57188" y2="94531"/>
                                <a14:foregroundMark x1="7656" y1="91875" x2="45625" y2="88438"/>
                                <a14:foregroundMark x1="45625" y1="88438" x2="46875" y2="88438"/>
                                <a14:foregroundMark x1="46406" y1="94844" x2="19844" y2="95313"/>
                                <a14:foregroundMark x1="34688" y1="88438" x2="39063" y2="30156"/>
                                <a14:foregroundMark x1="39063" y1="30156" x2="35000" y2="18906"/>
                                <a14:foregroundMark x1="35000" y1="18906" x2="34375" y2="13125"/>
                                <a14:foregroundMark x1="32813" y1="16875" x2="26875" y2="51406"/>
                                <a14:foregroundMark x1="28906" y1="45469" x2="35156" y2="29063"/>
                                <a14:foregroundMark x1="35156" y1="29063" x2="37031" y2="27656"/>
                                <a14:foregroundMark x1="24219" y1="71563" x2="46406" y2="76719"/>
                                <a14:foregroundMark x1="23906" y1="77813" x2="31875" y2="75625"/>
                                <a14:foregroundMark x1="7656" y1="938" x2="7656" y2="93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2010" r="34298"/>
                  <a:stretch/>
                </p:blipFill>
                <p:spPr>
                  <a:xfrm>
                    <a:off x="9907558" y="3898726"/>
                    <a:ext cx="381330" cy="598714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A46B1EE3-22AB-F603-F18A-DDA5B22441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38" b="95313" l="7500" r="90000">
                                <a14:foregroundMark x1="14375" y1="72813" x2="16406" y2="15625"/>
                                <a14:foregroundMark x1="45469" y1="15937" x2="21250" y2="6094"/>
                                <a14:foregroundMark x1="21250" y1="6094" x2="20938" y2="6250"/>
                                <a14:foregroundMark x1="13594" y1="10625" x2="32188" y2="73750"/>
                                <a14:foregroundMark x1="10938" y1="90625" x2="53750" y2="30000"/>
                                <a14:foregroundMark x1="53750" y1="30000" x2="55781" y2="20469"/>
                                <a14:foregroundMark x1="55781" y1="20469" x2="55000" y2="10625"/>
                                <a14:foregroundMark x1="11406" y1="3438" x2="33750" y2="19063"/>
                                <a14:foregroundMark x1="33750" y1="19063" x2="57031" y2="57500"/>
                                <a14:foregroundMark x1="57031" y1="57500" x2="57188" y2="94531"/>
                                <a14:foregroundMark x1="7656" y1="91875" x2="45625" y2="88438"/>
                                <a14:foregroundMark x1="45625" y1="88438" x2="46875" y2="88438"/>
                                <a14:foregroundMark x1="46406" y1="94844" x2="19844" y2="95313"/>
                                <a14:foregroundMark x1="34688" y1="88438" x2="39063" y2="30156"/>
                                <a14:foregroundMark x1="39063" y1="30156" x2="35000" y2="18906"/>
                                <a14:foregroundMark x1="35000" y1="18906" x2="34375" y2="13125"/>
                                <a14:foregroundMark x1="32813" y1="16875" x2="26875" y2="51406"/>
                                <a14:foregroundMark x1="28906" y1="45469" x2="35156" y2="29063"/>
                                <a14:foregroundMark x1="35156" y1="29063" x2="37031" y2="27656"/>
                                <a14:foregroundMark x1="24219" y1="71563" x2="46406" y2="76719"/>
                                <a14:foregroundMark x1="23906" y1="77813" x2="31875" y2="75625"/>
                                <a14:foregroundMark x1="7656" y1="938" x2="7656" y2="93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2010" r="34298"/>
                  <a:stretch/>
                </p:blipFill>
                <p:spPr>
                  <a:xfrm>
                    <a:off x="8121985" y="3904491"/>
                    <a:ext cx="381330" cy="5987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577960EF-BB30-5958-4F5C-E92CC505DB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38" b="95313" l="7500" r="90000">
                                <a14:foregroundMark x1="14375" y1="72813" x2="16406" y2="15625"/>
                                <a14:foregroundMark x1="45469" y1="15937" x2="21250" y2="6094"/>
                                <a14:foregroundMark x1="21250" y1="6094" x2="20938" y2="6250"/>
                                <a14:foregroundMark x1="13594" y1="10625" x2="32188" y2="73750"/>
                                <a14:foregroundMark x1="10938" y1="90625" x2="53750" y2="30000"/>
                                <a14:foregroundMark x1="53750" y1="30000" x2="55781" y2="20469"/>
                                <a14:foregroundMark x1="55781" y1="20469" x2="55000" y2="10625"/>
                                <a14:foregroundMark x1="11406" y1="3438" x2="33750" y2="19063"/>
                                <a14:foregroundMark x1="33750" y1="19063" x2="57031" y2="57500"/>
                                <a14:foregroundMark x1="57031" y1="57500" x2="57188" y2="94531"/>
                                <a14:foregroundMark x1="7656" y1="91875" x2="45625" y2="88438"/>
                                <a14:foregroundMark x1="45625" y1="88438" x2="46875" y2="88438"/>
                                <a14:foregroundMark x1="46406" y1="94844" x2="19844" y2="95313"/>
                                <a14:foregroundMark x1="34688" y1="88438" x2="39063" y2="30156"/>
                                <a14:foregroundMark x1="39063" y1="30156" x2="35000" y2="18906"/>
                                <a14:foregroundMark x1="35000" y1="18906" x2="34375" y2="13125"/>
                                <a14:foregroundMark x1="32813" y1="16875" x2="26875" y2="51406"/>
                                <a14:foregroundMark x1="28906" y1="45469" x2="35156" y2="29063"/>
                                <a14:foregroundMark x1="35156" y1="29063" x2="37031" y2="27656"/>
                                <a14:foregroundMark x1="24219" y1="71563" x2="46406" y2="76719"/>
                                <a14:foregroundMark x1="23906" y1="77813" x2="31875" y2="75625"/>
                                <a14:foregroundMark x1="7656" y1="938" x2="7656" y2="93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2010" r="34298"/>
                  <a:stretch/>
                </p:blipFill>
                <p:spPr>
                  <a:xfrm>
                    <a:off x="6216690" y="3924587"/>
                    <a:ext cx="381330" cy="598714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1F687333-F4BE-E59F-EEF3-E2EA3997CC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38" b="95313" l="7500" r="90000">
                                <a14:foregroundMark x1="14375" y1="72813" x2="16406" y2="15625"/>
                                <a14:foregroundMark x1="45469" y1="15937" x2="21250" y2="6094"/>
                                <a14:foregroundMark x1="21250" y1="6094" x2="20938" y2="6250"/>
                                <a14:foregroundMark x1="13594" y1="10625" x2="32188" y2="73750"/>
                                <a14:foregroundMark x1="10938" y1="90625" x2="53750" y2="30000"/>
                                <a14:foregroundMark x1="53750" y1="30000" x2="55781" y2="20469"/>
                                <a14:foregroundMark x1="55781" y1="20469" x2="55000" y2="10625"/>
                                <a14:foregroundMark x1="11406" y1="3438" x2="33750" y2="19063"/>
                                <a14:foregroundMark x1="33750" y1="19063" x2="57031" y2="57500"/>
                                <a14:foregroundMark x1="57031" y1="57500" x2="57188" y2="94531"/>
                                <a14:foregroundMark x1="7656" y1="91875" x2="45625" y2="88438"/>
                                <a14:foregroundMark x1="45625" y1="88438" x2="46875" y2="88438"/>
                                <a14:foregroundMark x1="46406" y1="94844" x2="19844" y2="95313"/>
                                <a14:foregroundMark x1="34688" y1="88438" x2="39063" y2="30156"/>
                                <a14:foregroundMark x1="39063" y1="30156" x2="35000" y2="18906"/>
                                <a14:foregroundMark x1="35000" y1="18906" x2="34375" y2="13125"/>
                                <a14:foregroundMark x1="32813" y1="16875" x2="26875" y2="51406"/>
                                <a14:foregroundMark x1="28906" y1="45469" x2="35156" y2="29063"/>
                                <a14:foregroundMark x1="35156" y1="29063" x2="37031" y2="27656"/>
                                <a14:foregroundMark x1="24219" y1="71563" x2="46406" y2="76719"/>
                                <a14:foregroundMark x1="23906" y1="77813" x2="31875" y2="75625"/>
                                <a14:foregroundMark x1="7656" y1="938" x2="7656" y2="93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2010" r="34298"/>
                  <a:stretch/>
                </p:blipFill>
                <p:spPr>
                  <a:xfrm>
                    <a:off x="4427459" y="3894504"/>
                    <a:ext cx="381330" cy="598714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6470F0DE-A791-6B97-2849-6147F98C75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38" b="95313" l="7500" r="90000">
                                <a14:foregroundMark x1="14375" y1="72813" x2="16406" y2="15625"/>
                                <a14:foregroundMark x1="45469" y1="15937" x2="21250" y2="6094"/>
                                <a14:foregroundMark x1="21250" y1="6094" x2="20938" y2="6250"/>
                                <a14:foregroundMark x1="13594" y1="10625" x2="32188" y2="73750"/>
                                <a14:foregroundMark x1="10938" y1="90625" x2="53750" y2="30000"/>
                                <a14:foregroundMark x1="53750" y1="30000" x2="55781" y2="20469"/>
                                <a14:foregroundMark x1="55781" y1="20469" x2="55000" y2="10625"/>
                                <a14:foregroundMark x1="11406" y1="3438" x2="33750" y2="19063"/>
                                <a14:foregroundMark x1="33750" y1="19063" x2="57031" y2="57500"/>
                                <a14:foregroundMark x1="57031" y1="57500" x2="57188" y2="94531"/>
                                <a14:foregroundMark x1="7656" y1="91875" x2="45625" y2="88438"/>
                                <a14:foregroundMark x1="45625" y1="88438" x2="46875" y2="88438"/>
                                <a14:foregroundMark x1="46406" y1="94844" x2="19844" y2="95313"/>
                                <a14:foregroundMark x1="34688" y1="88438" x2="39063" y2="30156"/>
                                <a14:foregroundMark x1="39063" y1="30156" x2="35000" y2="18906"/>
                                <a14:foregroundMark x1="35000" y1="18906" x2="34375" y2="13125"/>
                                <a14:foregroundMark x1="32813" y1="16875" x2="26875" y2="51406"/>
                                <a14:foregroundMark x1="28906" y1="45469" x2="35156" y2="29063"/>
                                <a14:foregroundMark x1="35156" y1="29063" x2="37031" y2="27656"/>
                                <a14:foregroundMark x1="24219" y1="71563" x2="46406" y2="76719"/>
                                <a14:foregroundMark x1="23906" y1="77813" x2="31875" y2="75625"/>
                                <a14:foregroundMark x1="7656" y1="938" x2="7656" y2="93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2010" r="34298"/>
                  <a:stretch/>
                </p:blipFill>
                <p:spPr>
                  <a:xfrm>
                    <a:off x="2611242" y="3926059"/>
                    <a:ext cx="381330" cy="598714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70528AEF-1332-6DBC-F475-AB8093B7DC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38" b="95313" l="7500" r="90000">
                                <a14:foregroundMark x1="14375" y1="72813" x2="16406" y2="15625"/>
                                <a14:foregroundMark x1="45469" y1="15937" x2="21250" y2="6094"/>
                                <a14:foregroundMark x1="21250" y1="6094" x2="20938" y2="6250"/>
                                <a14:foregroundMark x1="13594" y1="10625" x2="32188" y2="73750"/>
                                <a14:foregroundMark x1="10938" y1="90625" x2="53750" y2="30000"/>
                                <a14:foregroundMark x1="53750" y1="30000" x2="55781" y2="20469"/>
                                <a14:foregroundMark x1="55781" y1="20469" x2="55000" y2="10625"/>
                                <a14:foregroundMark x1="11406" y1="3438" x2="33750" y2="19063"/>
                                <a14:foregroundMark x1="33750" y1="19063" x2="57031" y2="57500"/>
                                <a14:foregroundMark x1="57031" y1="57500" x2="57188" y2="94531"/>
                                <a14:foregroundMark x1="7656" y1="91875" x2="45625" y2="88438"/>
                                <a14:foregroundMark x1="45625" y1="88438" x2="46875" y2="88438"/>
                                <a14:foregroundMark x1="46406" y1="94844" x2="19844" y2="95313"/>
                                <a14:foregroundMark x1="34688" y1="88438" x2="39063" y2="30156"/>
                                <a14:foregroundMark x1="39063" y1="30156" x2="35000" y2="18906"/>
                                <a14:foregroundMark x1="35000" y1="18906" x2="34375" y2="13125"/>
                                <a14:foregroundMark x1="32813" y1="16875" x2="26875" y2="51406"/>
                                <a14:foregroundMark x1="28906" y1="45469" x2="35156" y2="29063"/>
                                <a14:foregroundMark x1="35156" y1="29063" x2="37031" y2="27656"/>
                                <a14:foregroundMark x1="24219" y1="71563" x2="46406" y2="76719"/>
                                <a14:foregroundMark x1="23906" y1="77813" x2="31875" y2="75625"/>
                                <a14:foregroundMark x1="7656" y1="938" x2="7656" y2="93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2010" r="34298"/>
                  <a:stretch/>
                </p:blipFill>
                <p:spPr>
                  <a:xfrm>
                    <a:off x="698712" y="3909532"/>
                    <a:ext cx="381330" cy="598714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3D7F1C7F-897C-D349-8655-0F64C3C0DB49}"/>
                      </a:ext>
                    </a:extLst>
                  </p:cNvPr>
                  <p:cNvSpPr txBox="1"/>
                  <p:nvPr/>
                </p:nvSpPr>
                <p:spPr>
                  <a:xfrm>
                    <a:off x="7988105" y="434465"/>
                    <a:ext cx="325901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r"/>
                    <a:r>
                      <a:rPr lang="he-IL" sz="3200" dirty="0"/>
                      <a:t>קומה 2  כיתות א'-ו'</a:t>
                    </a: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A2BBD-F970-5C35-1808-DFB3264869FE}"/>
                  </a:ext>
                </a:extLst>
              </p:cNvPr>
              <p:cNvSpPr txBox="1"/>
              <p:nvPr/>
            </p:nvSpPr>
            <p:spPr>
              <a:xfrm>
                <a:off x="10316319" y="1363205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he-IL" dirty="0"/>
                  <a:t>כיתה 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22CF17-4C62-BA51-7798-281D5B4E9C9E}"/>
                  </a:ext>
                </a:extLst>
              </p:cNvPr>
              <p:cNvSpPr txBox="1"/>
              <p:nvPr/>
            </p:nvSpPr>
            <p:spPr>
              <a:xfrm>
                <a:off x="8335318" y="1364400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he-IL" dirty="0"/>
                  <a:t>כיתה 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F89FFF-CC31-EDA5-FF0B-57044F7EB97E}"/>
                  </a:ext>
                </a:extLst>
              </p:cNvPr>
              <p:cNvSpPr txBox="1"/>
              <p:nvPr/>
            </p:nvSpPr>
            <p:spPr>
              <a:xfrm>
                <a:off x="6509918" y="1370510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he-IL" dirty="0"/>
                  <a:t>כיתה 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5C388F-1CD1-2E34-471E-52A64B550DAD}"/>
                  </a:ext>
                </a:extLst>
              </p:cNvPr>
              <p:cNvSpPr txBox="1"/>
              <p:nvPr/>
            </p:nvSpPr>
            <p:spPr>
              <a:xfrm>
                <a:off x="4473034" y="1358185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he-IL" dirty="0"/>
                  <a:t>כיתה 4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A29710-A132-3471-D41E-907E3D865DAC}"/>
                  </a:ext>
                </a:extLst>
              </p:cNvPr>
              <p:cNvSpPr txBox="1"/>
              <p:nvPr/>
            </p:nvSpPr>
            <p:spPr>
              <a:xfrm>
                <a:off x="2716365" y="1359859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he-IL" dirty="0"/>
                  <a:t>כיתה 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53A244-9254-87F5-AD1D-A6CA69502833}"/>
                  </a:ext>
                </a:extLst>
              </p:cNvPr>
              <p:cNvSpPr txBox="1"/>
              <p:nvPr/>
            </p:nvSpPr>
            <p:spPr>
              <a:xfrm>
                <a:off x="900400" y="1351489"/>
                <a:ext cx="82907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he-IL" dirty="0"/>
                  <a:t>כיתה 6</a:t>
                </a:r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DBD619-E56A-F5C6-7E08-195A46224EFB}"/>
                </a:ext>
              </a:extLst>
            </p:cNvPr>
            <p:cNvCxnSpPr>
              <a:cxnSpLocks/>
            </p:cNvCxnSpPr>
            <p:nvPr/>
          </p:nvCxnSpPr>
          <p:spPr>
            <a:xfrm>
              <a:off x="-49584" y="1231090"/>
              <a:ext cx="0" cy="24919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0">
            <a:hlinkHover r:id="rId14" action="ppaction://hlinksldjump"/>
            <a:extLst>
              <a:ext uri="{FF2B5EF4-FFF2-40B4-BE49-F238E27FC236}">
                <a16:creationId xmlns:a16="http://schemas.microsoft.com/office/drawing/2014/main" id="{C378DAD6-63DC-9C72-7219-455A60F123BF}"/>
              </a:ext>
            </a:extLst>
          </p:cNvPr>
          <p:cNvSpPr/>
          <p:nvPr/>
        </p:nvSpPr>
        <p:spPr>
          <a:xfrm flipH="1">
            <a:off x="-1325881" y="-48754"/>
            <a:ext cx="13542899" cy="601559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dirty="0"/>
              <a:t>	</a:t>
            </a:r>
            <a:r>
              <a:rPr lang="he-IL" sz="5400" dirty="0"/>
              <a:t>^</a:t>
            </a:r>
            <a:endParaRPr lang="he-IL" dirty="0"/>
          </a:p>
        </p:txBody>
      </p:sp>
      <p:sp>
        <p:nvSpPr>
          <p:cNvPr id="12" name="Rectangle 10">
            <a:hlinkHover r:id="rId15" action="ppaction://hlinksldjump"/>
            <a:extLst>
              <a:ext uri="{FF2B5EF4-FFF2-40B4-BE49-F238E27FC236}">
                <a16:creationId xmlns:a16="http://schemas.microsoft.com/office/drawing/2014/main" id="{C33D1D78-C549-5F08-8CC0-8B60DCB64CA3}"/>
              </a:ext>
            </a:extLst>
          </p:cNvPr>
          <p:cNvSpPr/>
          <p:nvPr/>
        </p:nvSpPr>
        <p:spPr>
          <a:xfrm flipH="1">
            <a:off x="11034591" y="-201573"/>
            <a:ext cx="1174158" cy="7059573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4400" dirty="0"/>
              <a:t>&lt;</a:t>
            </a:r>
            <a:endParaRPr lang="he-I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951F1D-00D4-076B-D675-F1F4AA555C14}"/>
              </a:ext>
            </a:extLst>
          </p:cNvPr>
          <p:cNvGrpSpPr/>
          <p:nvPr/>
        </p:nvGrpSpPr>
        <p:grpSpPr>
          <a:xfrm>
            <a:off x="11247120" y="-2849880"/>
            <a:ext cx="91440" cy="10732239"/>
            <a:chOff x="11247120" y="-2849880"/>
            <a:chExt cx="91440" cy="10732239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CC8BDBA-C597-1F7F-B23E-6CA69EBA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7120" y="-1625600"/>
              <a:ext cx="0" cy="9507959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0AC05BB-0BBB-7250-D235-D1CD18B65D3E}"/>
                </a:ext>
              </a:extLst>
            </p:cNvPr>
            <p:cNvCxnSpPr/>
            <p:nvPr/>
          </p:nvCxnSpPr>
          <p:spPr>
            <a:xfrm flipV="1">
              <a:off x="11338560" y="-2849880"/>
              <a:ext cx="0" cy="70738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 descr="zoom out&quot; Icon - Download for free – Iconduck">
            <a:hlinkClick r:id="rId16" action="ppaction://hlinksldjump"/>
            <a:extLst>
              <a:ext uri="{FF2B5EF4-FFF2-40B4-BE49-F238E27FC236}">
                <a16:creationId xmlns:a16="http://schemas.microsoft.com/office/drawing/2014/main" id="{EE20A582-57D6-E3B0-4AED-25641FB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6" y="717944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hlinkClick r:id="rId16" action="ppaction://hlinksldjump"/>
            <a:extLst>
              <a:ext uri="{FF2B5EF4-FFF2-40B4-BE49-F238E27FC236}">
                <a16:creationId xmlns:a16="http://schemas.microsoft.com/office/drawing/2014/main" id="{4F5546CA-09DA-948A-BEC5-F9773F0EE09B}"/>
              </a:ext>
            </a:extLst>
          </p:cNvPr>
          <p:cNvSpPr/>
          <p:nvPr/>
        </p:nvSpPr>
        <p:spPr>
          <a:xfrm>
            <a:off x="472441" y="460751"/>
            <a:ext cx="990604" cy="9123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9253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60 Free Cartoon Sky Illustrations to Give More Vibe to Your Designs | RGD">
            <a:extLst>
              <a:ext uri="{FF2B5EF4-FFF2-40B4-BE49-F238E27FC236}">
                <a16:creationId xmlns:a16="http://schemas.microsoft.com/office/drawing/2014/main" id="{2E9F250F-118F-2ABD-8CE1-0773EA88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8472" y="-711692"/>
            <a:ext cx="20674661" cy="8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ulti-story School">
                <a:extLst>
                  <a:ext uri="{FF2B5EF4-FFF2-40B4-BE49-F238E27FC236}">
                    <a16:creationId xmlns:a16="http://schemas.microsoft.com/office/drawing/2014/main" id="{A7DC64B7-42F1-F0D4-0360-B923FF56A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530514"/>
                  </p:ext>
                </p:extLst>
              </p:nvPr>
            </p:nvGraphicFramePr>
            <p:xfrm>
              <a:off x="-7443043" y="-4567664"/>
              <a:ext cx="44665046" cy="200775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665046" cy="20077575"/>
                    </a:xfrm>
                    <a:prstGeom prst="rect">
                      <a:avLst/>
                    </a:prstGeom>
                  </am3d:spPr>
                  <am3d:camera>
                    <am3d:pos x="0" y="0" z="56372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156" d="1000000"/>
                    <am3d:preTrans dx="1" dy="-62158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3747" ay="272436" az="442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892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ulti-story School">
                <a:extLst>
                  <a:ext uri="{FF2B5EF4-FFF2-40B4-BE49-F238E27FC236}">
                    <a16:creationId xmlns:a16="http://schemas.microsoft.com/office/drawing/2014/main" id="{A7DC64B7-42F1-F0D4-0360-B923FF56A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443043" y="-4567664"/>
                <a:ext cx="44665046" cy="20077575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" descr="Network switch Multilayer switch Networking hardware Virtual LAN Router, 4  port switch, local Area Network, network Switch, electronic Device png |  PNGWing">
            <a:extLst>
              <a:ext uri="{FF2B5EF4-FFF2-40B4-BE49-F238E27FC236}">
                <a16:creationId xmlns:a16="http://schemas.microsoft.com/office/drawing/2014/main" id="{47A56A45-C69C-2A70-CB72-C8E9C186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89575" l="6196" r="95109">
                        <a14:foregroundMark x1="6413" y1="49228" x2="6413" y2="49228"/>
                        <a14:foregroundMark x1="6739" y1="64093" x2="6739" y2="64093"/>
                        <a14:foregroundMark x1="7717" y1="70849" x2="13261" y2="71815"/>
                        <a14:foregroundMark x1="13261" y1="71815" x2="19674" y2="71236"/>
                        <a14:foregroundMark x1="92717" y1="65830" x2="92065" y2="55985"/>
                        <a14:foregroundMark x1="92065" y1="55985" x2="92065" y2="55792"/>
                        <a14:foregroundMark x1="94783" y1="70656" x2="95109" y2="63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026" y="-3323980"/>
            <a:ext cx="1116045" cy="62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D-Link Standard Cisco Network Router at Rs 15000 in Noida | ID: 24742678912">
            <a:extLst>
              <a:ext uri="{FF2B5EF4-FFF2-40B4-BE49-F238E27FC236}">
                <a16:creationId xmlns:a16="http://schemas.microsoft.com/office/drawing/2014/main" id="{E2092021-F125-35B5-5C66-BE6F0783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300" r="97700">
                        <a14:foregroundMark x1="6100" y1="48710" x2="5000" y2="66290"/>
                        <a14:foregroundMark x1="1300" y1="63065" x2="1300" y2="63065"/>
                        <a14:foregroundMark x1="4600" y1="67581" x2="41900" y2="65161"/>
                        <a14:foregroundMark x1="41900" y1="65161" x2="66700" y2="70000"/>
                        <a14:foregroundMark x1="66700" y1="70000" x2="71900" y2="70000"/>
                        <a14:foregroundMark x1="94000" y1="70484" x2="92900" y2="62419"/>
                        <a14:foregroundMark x1="97700" y1="66452" x2="97700" y2="66452"/>
                        <a14:foregroundMark x1="97700" y1="66452" x2="97700" y2="66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234" y="-3844102"/>
            <a:ext cx="986186" cy="6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F5EAA5-7A7F-51A5-4026-9A921F3B31EA}"/>
              </a:ext>
            </a:extLst>
          </p:cNvPr>
          <p:cNvCxnSpPr>
            <a:cxnSpLocks/>
          </p:cNvCxnSpPr>
          <p:nvPr/>
        </p:nvCxnSpPr>
        <p:spPr>
          <a:xfrm flipV="1">
            <a:off x="10252234" y="-3534512"/>
            <a:ext cx="0" cy="448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D157C6C-6B0F-94E7-F351-A1EBFCA25BC1}"/>
              </a:ext>
            </a:extLst>
          </p:cNvPr>
          <p:cNvSpPr/>
          <p:nvPr/>
        </p:nvSpPr>
        <p:spPr>
          <a:xfrm>
            <a:off x="-3442454" y="1526406"/>
            <a:ext cx="15344894" cy="434368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0AC05BB-0BBB-7250-D235-D1CD18B65D3E}"/>
              </a:ext>
            </a:extLst>
          </p:cNvPr>
          <p:cNvCxnSpPr>
            <a:cxnSpLocks/>
          </p:cNvCxnSpPr>
          <p:nvPr/>
        </p:nvCxnSpPr>
        <p:spPr>
          <a:xfrm flipV="1">
            <a:off x="11338560" y="1929284"/>
            <a:ext cx="0" cy="44105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CC8BDBA-C597-1F7F-B23E-6CA69EBAAFC5}"/>
              </a:ext>
            </a:extLst>
          </p:cNvPr>
          <p:cNvCxnSpPr>
            <a:cxnSpLocks/>
          </p:cNvCxnSpPr>
          <p:nvPr/>
        </p:nvCxnSpPr>
        <p:spPr>
          <a:xfrm flipV="1">
            <a:off x="11247120" y="1808703"/>
            <a:ext cx="0" cy="607365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87C4B0D-7BF2-2B4B-0E3A-CBE0842AAB4F}"/>
              </a:ext>
            </a:extLst>
          </p:cNvPr>
          <p:cNvSpPr txBox="1"/>
          <p:nvPr/>
        </p:nvSpPr>
        <p:spPr>
          <a:xfrm>
            <a:off x="7285305" y="1642796"/>
            <a:ext cx="39160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200" dirty="0"/>
              <a:t>קומה 3 – חדר מחשבים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8C29529-24D4-2334-6CD0-09DE97AD8594}"/>
              </a:ext>
            </a:extLst>
          </p:cNvPr>
          <p:cNvCxnSpPr>
            <a:cxnSpLocks/>
          </p:cNvCxnSpPr>
          <p:nvPr/>
        </p:nvCxnSpPr>
        <p:spPr>
          <a:xfrm>
            <a:off x="2331719" y="3459480"/>
            <a:ext cx="0" cy="2057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30BE88-48A8-F6BD-46D2-7A246755703E}"/>
              </a:ext>
            </a:extLst>
          </p:cNvPr>
          <p:cNvCxnSpPr>
            <a:cxnSpLocks/>
          </p:cNvCxnSpPr>
          <p:nvPr/>
        </p:nvCxnSpPr>
        <p:spPr>
          <a:xfrm>
            <a:off x="3688079" y="3429000"/>
            <a:ext cx="0" cy="2057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5EF7D6-2662-1569-3F60-10F6B8909A75}"/>
              </a:ext>
            </a:extLst>
          </p:cNvPr>
          <p:cNvCxnSpPr>
            <a:cxnSpLocks/>
          </p:cNvCxnSpPr>
          <p:nvPr/>
        </p:nvCxnSpPr>
        <p:spPr>
          <a:xfrm>
            <a:off x="5166359" y="3459480"/>
            <a:ext cx="0" cy="2057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277EA22-B414-38EC-9B3F-16AAF43BA2F1}"/>
              </a:ext>
            </a:extLst>
          </p:cNvPr>
          <p:cNvCxnSpPr>
            <a:cxnSpLocks/>
          </p:cNvCxnSpPr>
          <p:nvPr/>
        </p:nvCxnSpPr>
        <p:spPr>
          <a:xfrm>
            <a:off x="6496151" y="3398520"/>
            <a:ext cx="0" cy="2057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E3CF87-0154-741B-D450-B7C218289E79}"/>
              </a:ext>
            </a:extLst>
          </p:cNvPr>
          <p:cNvCxnSpPr>
            <a:cxnSpLocks/>
          </p:cNvCxnSpPr>
          <p:nvPr/>
        </p:nvCxnSpPr>
        <p:spPr>
          <a:xfrm>
            <a:off x="7974431" y="3429000"/>
            <a:ext cx="0" cy="2057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D81F52F-32FF-3B7D-6653-02A8E6C6DE78}"/>
              </a:ext>
            </a:extLst>
          </p:cNvPr>
          <p:cNvCxnSpPr>
            <a:cxnSpLocks/>
          </p:cNvCxnSpPr>
          <p:nvPr/>
        </p:nvCxnSpPr>
        <p:spPr>
          <a:xfrm>
            <a:off x="9330791" y="3398520"/>
            <a:ext cx="0" cy="2057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8-computer-desktop-pc-png-image – כמה מילים ברשותכם V2.0">
            <a:extLst>
              <a:ext uri="{FF2B5EF4-FFF2-40B4-BE49-F238E27FC236}">
                <a16:creationId xmlns:a16="http://schemas.microsoft.com/office/drawing/2014/main" id="{38873A75-7101-0E67-C4A3-E9937296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667" y="3106428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8-computer-desktop-pc-png-image – כמה מילים ברשותכם V2.0">
            <a:extLst>
              <a:ext uri="{FF2B5EF4-FFF2-40B4-BE49-F238E27FC236}">
                <a16:creationId xmlns:a16="http://schemas.microsoft.com/office/drawing/2014/main" id="{656A9CEF-4C42-7993-DECF-73304CB2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36" y="4058901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8-computer-desktop-pc-png-image – כמה מילים ברשותכם V2.0">
            <a:extLst>
              <a:ext uri="{FF2B5EF4-FFF2-40B4-BE49-F238E27FC236}">
                <a16:creationId xmlns:a16="http://schemas.microsoft.com/office/drawing/2014/main" id="{7F639AC0-2117-9466-5C90-D9F3EDDE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95" y="3091188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8-computer-desktop-pc-png-image – כמה מילים ברשותכם V2.0">
            <a:extLst>
              <a:ext uri="{FF2B5EF4-FFF2-40B4-BE49-F238E27FC236}">
                <a16:creationId xmlns:a16="http://schemas.microsoft.com/office/drawing/2014/main" id="{01187410-EAB0-9547-BE2B-7965203D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67" y="3091188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8-computer-desktop-pc-png-image – כמה מילים ברשותכם V2.0">
            <a:extLst>
              <a:ext uri="{FF2B5EF4-FFF2-40B4-BE49-F238E27FC236}">
                <a16:creationId xmlns:a16="http://schemas.microsoft.com/office/drawing/2014/main" id="{892D4901-7792-D9A9-17D4-1A235DCE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67" y="4058901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8-computer-desktop-pc-png-image – כמה מילים ברשותכם V2.0">
            <a:extLst>
              <a:ext uri="{FF2B5EF4-FFF2-40B4-BE49-F238E27FC236}">
                <a16:creationId xmlns:a16="http://schemas.microsoft.com/office/drawing/2014/main" id="{F3D83E8F-0C54-B35E-FD15-08570D9F4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59" y="3106428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8-computer-desktop-pc-png-image – כמה מילים ברשותכם V2.0">
            <a:extLst>
              <a:ext uri="{FF2B5EF4-FFF2-40B4-BE49-F238E27FC236}">
                <a16:creationId xmlns:a16="http://schemas.microsoft.com/office/drawing/2014/main" id="{B02111F0-95CC-318A-C281-3480FA2E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31" y="3106428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8-computer-desktop-pc-png-image – כמה מילים ברשותכם V2.0">
            <a:extLst>
              <a:ext uri="{FF2B5EF4-FFF2-40B4-BE49-F238E27FC236}">
                <a16:creationId xmlns:a16="http://schemas.microsoft.com/office/drawing/2014/main" id="{E04C39BA-1769-2011-33B9-0DA33CF4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17" y="4058901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8-computer-desktop-pc-png-image – כמה מילים ברשותכם V2.0">
            <a:extLst>
              <a:ext uri="{FF2B5EF4-FFF2-40B4-BE49-F238E27FC236}">
                <a16:creationId xmlns:a16="http://schemas.microsoft.com/office/drawing/2014/main" id="{F3CFD3A6-EAC7-B6FD-C229-20C2192CD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976" y="3091188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D6B337B-F8B5-7153-6674-5043962B9F24}"/>
              </a:ext>
            </a:extLst>
          </p:cNvPr>
          <p:cNvCxnSpPr>
            <a:cxnSpLocks/>
          </p:cNvCxnSpPr>
          <p:nvPr/>
        </p:nvCxnSpPr>
        <p:spPr>
          <a:xfrm>
            <a:off x="2331719" y="5496112"/>
            <a:ext cx="9106055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0ED95D5-1983-5FAC-8E49-0D202DBD48ED}"/>
              </a:ext>
            </a:extLst>
          </p:cNvPr>
          <p:cNvCxnSpPr>
            <a:cxnSpLocks/>
          </p:cNvCxnSpPr>
          <p:nvPr/>
        </p:nvCxnSpPr>
        <p:spPr>
          <a:xfrm flipV="1">
            <a:off x="11437774" y="2110154"/>
            <a:ext cx="0" cy="340672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8-computer-desktop-pc-png-image – כמה מילים ברשותכם V2.0">
            <a:extLst>
              <a:ext uri="{FF2B5EF4-FFF2-40B4-BE49-F238E27FC236}">
                <a16:creationId xmlns:a16="http://schemas.microsoft.com/office/drawing/2014/main" id="{67AC95D2-BD64-B179-712D-6E2B36ED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31" y="4074141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8-computer-desktop-pc-png-image – כמה מילים ברשותכם V2.0">
            <a:extLst>
              <a:ext uri="{FF2B5EF4-FFF2-40B4-BE49-F238E27FC236}">
                <a16:creationId xmlns:a16="http://schemas.microsoft.com/office/drawing/2014/main" id="{8CD81DB2-0096-7848-C8A4-F6B004693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00" y="4074141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8-computer-desktop-pc-png-image – כמה מילים ברשותכם V2.0">
            <a:extLst>
              <a:ext uri="{FF2B5EF4-FFF2-40B4-BE49-F238E27FC236}">
                <a16:creationId xmlns:a16="http://schemas.microsoft.com/office/drawing/2014/main" id="{64A357B3-E683-6163-CB07-3B61DB393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667" y="4074141"/>
            <a:ext cx="1390726" cy="8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821C9-BB4E-FC60-3250-EDE5A97E9667}"/>
              </a:ext>
            </a:extLst>
          </p:cNvPr>
          <p:cNvCxnSpPr/>
          <p:nvPr/>
        </p:nvCxnSpPr>
        <p:spPr>
          <a:xfrm>
            <a:off x="11437774" y="2110154"/>
            <a:ext cx="2730402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50D649-D870-94CA-7B79-86509F0141C8}"/>
              </a:ext>
            </a:extLst>
          </p:cNvPr>
          <p:cNvCxnSpPr/>
          <p:nvPr/>
        </p:nvCxnSpPr>
        <p:spPr>
          <a:xfrm>
            <a:off x="11349018" y="1951057"/>
            <a:ext cx="27304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9F01B-549E-7FBB-B5FE-CC91973A191E}"/>
              </a:ext>
            </a:extLst>
          </p:cNvPr>
          <p:cNvCxnSpPr/>
          <p:nvPr/>
        </p:nvCxnSpPr>
        <p:spPr>
          <a:xfrm>
            <a:off x="11240164" y="1824533"/>
            <a:ext cx="2730402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0">
            <a:hlinkHover r:id="rId11" action="ppaction://hlinksldjump"/>
            <a:extLst>
              <a:ext uri="{FF2B5EF4-FFF2-40B4-BE49-F238E27FC236}">
                <a16:creationId xmlns:a16="http://schemas.microsoft.com/office/drawing/2014/main" id="{A651A3AE-456A-A732-435C-A82A99537B7D}"/>
              </a:ext>
            </a:extLst>
          </p:cNvPr>
          <p:cNvSpPr/>
          <p:nvPr/>
        </p:nvSpPr>
        <p:spPr>
          <a:xfrm rot="5400000" flipH="1">
            <a:off x="4895376" y="-707421"/>
            <a:ext cx="1568042" cy="13562799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4400" dirty="0"/>
              <a:t>&lt;</a:t>
            </a:r>
            <a:endParaRPr lang="he-IL" dirty="0"/>
          </a:p>
        </p:txBody>
      </p:sp>
      <p:sp>
        <p:nvSpPr>
          <p:cNvPr id="15" name="Rectangle 10">
            <a:hlinkHover r:id="rId12" action="ppaction://hlinksldjump"/>
            <a:extLst>
              <a:ext uri="{FF2B5EF4-FFF2-40B4-BE49-F238E27FC236}">
                <a16:creationId xmlns:a16="http://schemas.microsoft.com/office/drawing/2014/main" id="{3B27F3F5-FB91-A343-FE72-8447B354BC4A}"/>
              </a:ext>
            </a:extLst>
          </p:cNvPr>
          <p:cNvSpPr/>
          <p:nvPr/>
        </p:nvSpPr>
        <p:spPr>
          <a:xfrm flipH="1">
            <a:off x="10791756" y="-309059"/>
            <a:ext cx="1521598" cy="7059573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4400" dirty="0"/>
              <a:t>&lt;</a:t>
            </a:r>
            <a:endParaRPr lang="he-IL" dirty="0"/>
          </a:p>
        </p:txBody>
      </p:sp>
      <p:pic>
        <p:nvPicPr>
          <p:cNvPr id="3" name="Picture 2" descr="zoom out&quot; Icon - Download for free – Iconduck">
            <a:hlinkClick r:id="rId13" action="ppaction://hlinksldjump"/>
            <a:extLst>
              <a:ext uri="{FF2B5EF4-FFF2-40B4-BE49-F238E27FC236}">
                <a16:creationId xmlns:a16="http://schemas.microsoft.com/office/drawing/2014/main" id="{B1F3FC6C-ABFE-B7A5-5C34-8F93A9EC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6" y="717944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13" action="ppaction://hlinksldjump"/>
            <a:extLst>
              <a:ext uri="{FF2B5EF4-FFF2-40B4-BE49-F238E27FC236}">
                <a16:creationId xmlns:a16="http://schemas.microsoft.com/office/drawing/2014/main" id="{3FE94A5B-6313-A5F3-800C-4720AED3BEF9}"/>
              </a:ext>
            </a:extLst>
          </p:cNvPr>
          <p:cNvSpPr/>
          <p:nvPr/>
        </p:nvSpPr>
        <p:spPr>
          <a:xfrm>
            <a:off x="472441" y="460751"/>
            <a:ext cx="990604" cy="9123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497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60 Free Cartoon Sky Illustrations to Give More Vibe to Your Designs | RGD">
            <a:extLst>
              <a:ext uri="{FF2B5EF4-FFF2-40B4-BE49-F238E27FC236}">
                <a16:creationId xmlns:a16="http://schemas.microsoft.com/office/drawing/2014/main" id="{6E702145-699E-8D3F-5A18-82B45C05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8472" y="-711692"/>
            <a:ext cx="20674661" cy="8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ulti-story School">
                <a:extLst>
                  <a:ext uri="{FF2B5EF4-FFF2-40B4-BE49-F238E27FC236}">
                    <a16:creationId xmlns:a16="http://schemas.microsoft.com/office/drawing/2014/main" id="{A7DC64B7-42F1-F0D4-0360-B923FF56A6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5284412"/>
                  </p:ext>
                </p:extLst>
              </p:nvPr>
            </p:nvGraphicFramePr>
            <p:xfrm>
              <a:off x="-24986428" y="-3264155"/>
              <a:ext cx="44244124" cy="199078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244124" cy="19907849"/>
                    </a:xfrm>
                    <a:prstGeom prst="rect">
                      <a:avLst/>
                    </a:prstGeom>
                  </am3d:spPr>
                  <am3d:camera>
                    <am3d:pos x="0" y="0" z="56372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156" d="1000000"/>
                    <am3d:preTrans dx="1" dy="-62158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453" ay="-129826" az="-2383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8921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ulti-story School">
                <a:extLst>
                  <a:ext uri="{FF2B5EF4-FFF2-40B4-BE49-F238E27FC236}">
                    <a16:creationId xmlns:a16="http://schemas.microsoft.com/office/drawing/2014/main" id="{A7DC64B7-42F1-F0D4-0360-B923FF56A6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986428" y="-3264155"/>
                <a:ext cx="44244124" cy="199078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0">
            <a:hlinkHover r:id="rId6" action="ppaction://hlinksldjump"/>
            <a:extLst>
              <a:ext uri="{FF2B5EF4-FFF2-40B4-BE49-F238E27FC236}">
                <a16:creationId xmlns:a16="http://schemas.microsoft.com/office/drawing/2014/main" id="{F930B86E-2FBA-2427-B35D-3F40171FCC1C}"/>
              </a:ext>
            </a:extLst>
          </p:cNvPr>
          <p:cNvSpPr/>
          <p:nvPr/>
        </p:nvSpPr>
        <p:spPr>
          <a:xfrm rot="5400000" flipH="1">
            <a:off x="4907378" y="-648139"/>
            <a:ext cx="1568042" cy="13562799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4400" dirty="0"/>
              <a:t>&lt;</a:t>
            </a:r>
            <a:endParaRPr lang="he-IL" dirty="0"/>
          </a:p>
        </p:txBody>
      </p:sp>
      <p:pic>
        <p:nvPicPr>
          <p:cNvPr id="83" name="Picture 2" descr="zoom out&quot; Icon - Download for free – Iconduck">
            <a:hlinkClick r:id="rId7" action="ppaction://hlinksldjump"/>
            <a:extLst>
              <a:ext uri="{FF2B5EF4-FFF2-40B4-BE49-F238E27FC236}">
                <a16:creationId xmlns:a16="http://schemas.microsoft.com/office/drawing/2014/main" id="{B27DB093-5E1E-A40F-610A-2990BB24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6" y="717944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hlinkClick r:id="rId7" action="ppaction://hlinksldjump"/>
            <a:extLst>
              <a:ext uri="{FF2B5EF4-FFF2-40B4-BE49-F238E27FC236}">
                <a16:creationId xmlns:a16="http://schemas.microsoft.com/office/drawing/2014/main" id="{5ADDB56D-BB48-6C20-F55A-438DE68476C7}"/>
              </a:ext>
            </a:extLst>
          </p:cNvPr>
          <p:cNvSpPr/>
          <p:nvPr/>
        </p:nvSpPr>
        <p:spPr>
          <a:xfrm>
            <a:off x="472441" y="460751"/>
            <a:ext cx="990604" cy="9123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473A51C-6CC2-2717-DA7E-FDD9A9174BE8}"/>
              </a:ext>
            </a:extLst>
          </p:cNvPr>
          <p:cNvGrpSpPr/>
          <p:nvPr/>
        </p:nvGrpSpPr>
        <p:grpSpPr>
          <a:xfrm>
            <a:off x="-3458726" y="1595856"/>
            <a:ext cx="15344894" cy="6714767"/>
            <a:chOff x="-3458726" y="1595856"/>
            <a:chExt cx="15344894" cy="67147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0ADE4E-4761-A9BB-D33D-895197C1ED3C}"/>
                </a:ext>
              </a:extLst>
            </p:cNvPr>
            <p:cNvSpPr/>
            <p:nvPr/>
          </p:nvSpPr>
          <p:spPr>
            <a:xfrm>
              <a:off x="-3458726" y="1602734"/>
              <a:ext cx="15344894" cy="4585004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D6FD46-75F0-3ABE-C4A0-50EB237C96F9}"/>
                </a:ext>
              </a:extLst>
            </p:cNvPr>
            <p:cNvSpPr txBox="1"/>
            <p:nvPr/>
          </p:nvSpPr>
          <p:spPr>
            <a:xfrm>
              <a:off x="7849185" y="1642796"/>
              <a:ext cx="3916096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he-IL" sz="3200" dirty="0"/>
                <a:t>קומה 3 – כיתה מדעית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3A30629-A9EB-E3B8-8A53-80790559B7F2}"/>
                </a:ext>
              </a:extLst>
            </p:cNvPr>
            <p:cNvCxnSpPr/>
            <p:nvPr/>
          </p:nvCxnSpPr>
          <p:spPr>
            <a:xfrm>
              <a:off x="5387226" y="2343961"/>
              <a:ext cx="3542942" cy="1923239"/>
            </a:xfrm>
            <a:prstGeom prst="line">
              <a:avLst/>
            </a:prstGeom>
            <a:ln w="76200">
              <a:solidFill>
                <a:srgbClr val="00B0F0">
                  <a:alpha val="54000"/>
                </a:srgb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A55BF63-C274-BC8C-A94C-0741A20C6587}"/>
                </a:ext>
              </a:extLst>
            </p:cNvPr>
            <p:cNvCxnSpPr>
              <a:cxnSpLocks/>
            </p:cNvCxnSpPr>
            <p:nvPr/>
          </p:nvCxnSpPr>
          <p:spPr>
            <a:xfrm>
              <a:off x="5387226" y="2420161"/>
              <a:ext cx="2659252" cy="1934689"/>
            </a:xfrm>
            <a:prstGeom prst="line">
              <a:avLst/>
            </a:prstGeom>
            <a:ln w="76200">
              <a:solidFill>
                <a:srgbClr val="00B0F0">
                  <a:alpha val="54000"/>
                </a:srgb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790415-01E7-955D-050D-6D6FD1C28818}"/>
                </a:ext>
              </a:extLst>
            </p:cNvPr>
            <p:cNvCxnSpPr>
              <a:cxnSpLocks/>
            </p:cNvCxnSpPr>
            <p:nvPr/>
          </p:nvCxnSpPr>
          <p:spPr>
            <a:xfrm>
              <a:off x="5360631" y="2343961"/>
              <a:ext cx="1675980" cy="2121193"/>
            </a:xfrm>
            <a:prstGeom prst="line">
              <a:avLst/>
            </a:prstGeom>
            <a:ln w="76200">
              <a:solidFill>
                <a:srgbClr val="00B0F0">
                  <a:alpha val="54000"/>
                </a:srgb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CBC15B-58B2-3D71-F2F7-3A1352DEFDE8}"/>
                </a:ext>
              </a:extLst>
            </p:cNvPr>
            <p:cNvCxnSpPr>
              <a:cxnSpLocks/>
            </p:cNvCxnSpPr>
            <p:nvPr/>
          </p:nvCxnSpPr>
          <p:spPr>
            <a:xfrm>
              <a:off x="5327362" y="2309857"/>
              <a:ext cx="657543" cy="2231552"/>
            </a:xfrm>
            <a:prstGeom prst="line">
              <a:avLst/>
            </a:prstGeom>
            <a:ln w="76200">
              <a:solidFill>
                <a:srgbClr val="00B0F0">
                  <a:alpha val="54000"/>
                </a:srgb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AFA2564-23DD-7EC2-9253-5EA168360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7918" y="2328832"/>
              <a:ext cx="286672" cy="2136322"/>
            </a:xfrm>
            <a:prstGeom prst="line">
              <a:avLst/>
            </a:prstGeom>
            <a:ln w="76200">
              <a:solidFill>
                <a:srgbClr val="00B0F0">
                  <a:alpha val="54000"/>
                </a:srgb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Ubiquiti UAP-AC-PRO UniFi Wireless Access Point on Servers Direct">
              <a:extLst>
                <a:ext uri="{FF2B5EF4-FFF2-40B4-BE49-F238E27FC236}">
                  <a16:creationId xmlns:a16="http://schemas.microsoft.com/office/drawing/2014/main" id="{68D56AE0-B698-3F02-354F-615370B6C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467" b="93467" l="5000" r="95600">
                          <a14:foregroundMark x1="32000" y1="17733" x2="18000" y2="32267"/>
                          <a14:foregroundMark x1="17333" y1="57067" x2="21533" y2="35133"/>
                          <a14:foregroundMark x1="21533" y1="35133" x2="33400" y2="17933"/>
                          <a14:foregroundMark x1="33400" y1="17933" x2="46600" y2="13800"/>
                          <a14:foregroundMark x1="46600" y1="13800" x2="49733" y2="14200"/>
                          <a14:foregroundMark x1="47667" y1="13533" x2="62067" y2="15533"/>
                          <a14:foregroundMark x1="62067" y1="15533" x2="77800" y2="22400"/>
                          <a14:foregroundMark x1="77800" y1="22400" x2="84800" y2="39133"/>
                          <a14:foregroundMark x1="40267" y1="6067" x2="56267" y2="7800"/>
                          <a14:foregroundMark x1="56267" y1="7800" x2="58133" y2="9600"/>
                          <a14:foregroundMark x1="63200" y1="9933" x2="73200" y2="12200"/>
                          <a14:foregroundMark x1="73200" y1="12200" x2="80733" y2="17600"/>
                          <a14:foregroundMark x1="80733" y1="17600" x2="91800" y2="38000"/>
                          <a14:foregroundMark x1="91800" y1="38000" x2="92067" y2="49333"/>
                          <a14:foregroundMark x1="92067" y1="49333" x2="83667" y2="70000"/>
                          <a14:foregroundMark x1="83667" y1="70000" x2="79600" y2="75133"/>
                          <a14:foregroundMark x1="66400" y1="8600" x2="52933" y2="4533"/>
                          <a14:foregroundMark x1="9200" y1="47600" x2="19333" y2="69267"/>
                          <a14:foregroundMark x1="19333" y1="69267" x2="43200" y2="78400"/>
                          <a14:foregroundMark x1="43200" y1="78400" x2="53400" y2="79200"/>
                          <a14:foregroundMark x1="53400" y1="79200" x2="76400" y2="77267"/>
                          <a14:foregroundMark x1="56667" y1="93533" x2="56667" y2="93533"/>
                          <a14:foregroundMark x1="56667" y1="93533" x2="20933" y2="67600"/>
                          <a14:foregroundMark x1="20933" y1="67600" x2="16667" y2="61800"/>
                          <a14:foregroundMark x1="5000" y1="51800" x2="5000" y2="51800"/>
                          <a14:foregroundMark x1="95600" y1="50133" x2="95600" y2="50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089" y="1642796"/>
              <a:ext cx="1002175" cy="100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Generic Tablet PNG Transparent Images Free Download | Vector Files | Pngtree">
              <a:extLst>
                <a:ext uri="{FF2B5EF4-FFF2-40B4-BE49-F238E27FC236}">
                  <a16:creationId xmlns:a16="http://schemas.microsoft.com/office/drawing/2014/main" id="{BB2E8B27-5344-E98A-3550-262F4B9CB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899" y="4053840"/>
              <a:ext cx="1135380" cy="113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Generic Tablet PNG Transparent Images Free Download | Vector Files | Pngtree">
              <a:extLst>
                <a:ext uri="{FF2B5EF4-FFF2-40B4-BE49-F238E27FC236}">
                  <a16:creationId xmlns:a16="http://schemas.microsoft.com/office/drawing/2014/main" id="{527587A7-EF0E-2496-C2C4-417827693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910" y="4053840"/>
              <a:ext cx="1135380" cy="113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Generic Tablet PNG Transparent Images Free Download | Vector Files | Pngtree">
              <a:extLst>
                <a:ext uri="{FF2B5EF4-FFF2-40B4-BE49-F238E27FC236}">
                  <a16:creationId xmlns:a16="http://schemas.microsoft.com/office/drawing/2014/main" id="{C486EB6B-9DE1-4012-E952-E690DB9C3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921" y="4068969"/>
              <a:ext cx="1135380" cy="113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Generic Tablet PNG Transparent Images Free Download | Vector Files | Pngtree">
              <a:extLst>
                <a:ext uri="{FF2B5EF4-FFF2-40B4-BE49-F238E27FC236}">
                  <a16:creationId xmlns:a16="http://schemas.microsoft.com/office/drawing/2014/main" id="{8DF33936-C94D-44D4-1664-CD5D4CF15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788" y="4088130"/>
              <a:ext cx="1135380" cy="113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Generic Tablet PNG Transparent Images Free Download | Vector Files | Pngtree">
              <a:extLst>
                <a:ext uri="{FF2B5EF4-FFF2-40B4-BE49-F238E27FC236}">
                  <a16:creationId xmlns:a16="http://schemas.microsoft.com/office/drawing/2014/main" id="{6B9B58FD-FB78-500C-D2AB-B1600FEAE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104" y="4079824"/>
              <a:ext cx="1135380" cy="113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3DF4424-815F-DC8D-570F-B64E5BB378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38600" y="2143883"/>
              <a:ext cx="669209" cy="1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767EBD3-4CC1-CE71-97FA-CB24A5462A51}"/>
                </a:ext>
              </a:extLst>
            </p:cNvPr>
            <p:cNvCxnSpPr>
              <a:cxnSpLocks/>
            </p:cNvCxnSpPr>
            <p:nvPr/>
          </p:nvCxnSpPr>
          <p:spPr>
            <a:xfrm>
              <a:off x="4053840" y="5760720"/>
              <a:ext cx="6892481" cy="7620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8338E44-4E94-13AA-DDF6-B46E00BEC0A0}"/>
                </a:ext>
              </a:extLst>
            </p:cNvPr>
            <p:cNvCxnSpPr>
              <a:cxnSpLocks/>
            </p:cNvCxnSpPr>
            <p:nvPr/>
          </p:nvCxnSpPr>
          <p:spPr>
            <a:xfrm>
              <a:off x="10946321" y="4753424"/>
              <a:ext cx="0" cy="11349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99C8DFA-5D71-D003-05D1-EEFA04DC6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38" b="95313" l="7500" r="90000">
                          <a14:foregroundMark x1="14375" y1="72813" x2="16406" y2="15625"/>
                          <a14:foregroundMark x1="45469" y1="15937" x2="21250" y2="6094"/>
                          <a14:foregroundMark x1="21250" y1="6094" x2="20938" y2="6250"/>
                          <a14:foregroundMark x1="13594" y1="10625" x2="32188" y2="73750"/>
                          <a14:foregroundMark x1="10938" y1="90625" x2="53750" y2="30000"/>
                          <a14:foregroundMark x1="53750" y1="30000" x2="55781" y2="20469"/>
                          <a14:foregroundMark x1="55781" y1="20469" x2="55000" y2="10625"/>
                          <a14:foregroundMark x1="11406" y1="3438" x2="33750" y2="19063"/>
                          <a14:foregroundMark x1="33750" y1="19063" x2="57031" y2="57500"/>
                          <a14:foregroundMark x1="57031" y1="57500" x2="57188" y2="94531"/>
                          <a14:foregroundMark x1="7656" y1="91875" x2="45625" y2="88438"/>
                          <a14:foregroundMark x1="45625" y1="88438" x2="46875" y2="88438"/>
                          <a14:foregroundMark x1="46406" y1="94844" x2="19844" y2="95313"/>
                          <a14:foregroundMark x1="34688" y1="88438" x2="39063" y2="30156"/>
                          <a14:foregroundMark x1="39063" y1="30156" x2="35000" y2="18906"/>
                          <a14:foregroundMark x1="35000" y1="18906" x2="34375" y2="13125"/>
                          <a14:foregroundMark x1="32813" y1="16875" x2="26875" y2="51406"/>
                          <a14:foregroundMark x1="28906" y1="45469" x2="35156" y2="29063"/>
                          <a14:foregroundMark x1="35156" y1="29063" x2="37031" y2="27656"/>
                          <a14:foregroundMark x1="24219" y1="71563" x2="46406" y2="76719"/>
                          <a14:foregroundMark x1="23906" y1="77813" x2="31875" y2="75625"/>
                          <a14:foregroundMark x1="7656" y1="938" x2="7656" y2="938"/>
                        </a14:backgroundRemoval>
                      </a14:imgEffect>
                    </a14:imgLayer>
                  </a14:imgProps>
                </a:ext>
              </a:extLst>
            </a:blip>
            <a:srcRect l="2010" r="34298"/>
            <a:stretch/>
          </p:blipFill>
          <p:spPr>
            <a:xfrm>
              <a:off x="10755656" y="5589024"/>
              <a:ext cx="381330" cy="598714"/>
            </a:xfrm>
            <a:prstGeom prst="rect">
              <a:avLst/>
            </a:prstGeom>
          </p:spPr>
        </p:pic>
        <p:pic>
          <p:nvPicPr>
            <p:cNvPr id="33" name="Picture 32" descr="8-computer-desktop-pc-png-image – כמה מילים ברשותכם V2.0">
              <a:extLst>
                <a:ext uri="{FF2B5EF4-FFF2-40B4-BE49-F238E27FC236}">
                  <a16:creationId xmlns:a16="http://schemas.microsoft.com/office/drawing/2014/main" id="{15BD41ED-E67E-A0FD-E4D7-E5674A9C1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2500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65" y="4465154"/>
              <a:ext cx="1390726" cy="84834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Network switch Multilayer switch Networking hardware Virtual LAN Router, 4  port switch, local Area Network, network Switch, electronic Device png |  PNGWing">
              <a:extLst>
                <a:ext uri="{FF2B5EF4-FFF2-40B4-BE49-F238E27FC236}">
                  <a16:creationId xmlns:a16="http://schemas.microsoft.com/office/drawing/2014/main" id="{D29B381F-0AF8-D8AA-ED13-70541B2EE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846" b="89575" l="6196" r="95109">
                          <a14:foregroundMark x1="6413" y1="49228" x2="6413" y2="49228"/>
                          <a14:foregroundMark x1="6739" y1="64093" x2="6739" y2="64093"/>
                          <a14:foregroundMark x1="7717" y1="70849" x2="13261" y2="71815"/>
                          <a14:foregroundMark x1="13261" y1="71815" x2="19674" y2="71236"/>
                          <a14:foregroundMark x1="92717" y1="65830" x2="92065" y2="55985"/>
                          <a14:foregroundMark x1="92065" y1="55985" x2="92065" y2="55792"/>
                          <a14:foregroundMark x1="94783" y1="70656" x2="95109" y2="63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803" y="4190073"/>
              <a:ext cx="1358960" cy="765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Network switch Multilayer switch Networking hardware Virtual LAN Router, 4  port switch, local Area Network, network Switch, electronic Device png |  PNGWing">
              <a:extLst>
                <a:ext uri="{FF2B5EF4-FFF2-40B4-BE49-F238E27FC236}">
                  <a16:creationId xmlns:a16="http://schemas.microsoft.com/office/drawing/2014/main" id="{4896B87F-704A-9395-56AA-E0B34E1ED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846" b="89575" l="6196" r="95109">
                          <a14:foregroundMark x1="6413" y1="49228" x2="6413" y2="49228"/>
                          <a14:foregroundMark x1="6739" y1="64093" x2="6739" y2="64093"/>
                          <a14:foregroundMark x1="7717" y1="70849" x2="13261" y2="71815"/>
                          <a14:foregroundMark x1="13261" y1="71815" x2="19674" y2="71236"/>
                          <a14:foregroundMark x1="92717" y1="65830" x2="92065" y2="55985"/>
                          <a14:foregroundMark x1="92065" y1="55985" x2="92065" y2="55792"/>
                          <a14:foregroundMark x1="94783" y1="70656" x2="95109" y2="63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943" y="4041291"/>
              <a:ext cx="1358960" cy="765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6D37CB-11D1-0314-7D71-AD664CD70696}"/>
                </a:ext>
              </a:extLst>
            </p:cNvPr>
            <p:cNvGrpSpPr/>
            <p:nvPr/>
          </p:nvGrpSpPr>
          <p:grpSpPr>
            <a:xfrm>
              <a:off x="-513741" y="1595856"/>
              <a:ext cx="4677926" cy="6714767"/>
              <a:chOff x="-513741" y="1595856"/>
              <a:chExt cx="4677926" cy="6714767"/>
            </a:xfrm>
          </p:grpSpPr>
          <p:pic>
            <p:nvPicPr>
              <p:cNvPr id="42" name="Picture 4" descr="Network switch Multilayer switch Networking hardware Virtual LAN Router, 4  port switch, local Area Network, network Switch, electronic Device png |  PNGWing">
                <a:extLst>
                  <a:ext uri="{FF2B5EF4-FFF2-40B4-BE49-F238E27FC236}">
                    <a16:creationId xmlns:a16="http://schemas.microsoft.com/office/drawing/2014/main" id="{47A56A45-C69C-2A70-CB72-C8E9C1865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846" b="89575" l="6196" r="95109">
                            <a14:foregroundMark x1="6413" y1="49228" x2="6413" y2="49228"/>
                            <a14:foregroundMark x1="6739" y1="64093" x2="6739" y2="64093"/>
                            <a14:foregroundMark x1="7717" y1="70849" x2="13261" y2="71815"/>
                            <a14:foregroundMark x1="13261" y1="71815" x2="19674" y2="71236"/>
                            <a14:foregroundMark x1="92717" y1="65830" x2="92065" y2="55985"/>
                            <a14:foregroundMark x1="92065" y1="55985" x2="92065" y2="55792"/>
                            <a14:foregroundMark x1="94783" y1="70656" x2="95109" y2="637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5943" y="3892299"/>
                <a:ext cx="1378882" cy="776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F16534B-098F-B9DE-FB2B-3F3092864F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4185" y="1595856"/>
                <a:ext cx="0" cy="459188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06148DF-887E-7617-8C95-8E83AB623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745" y="1595856"/>
                <a:ext cx="0" cy="459188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D3551F5-3A97-C6E2-792E-1B8370842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832" y="4354850"/>
                <a:ext cx="0" cy="3955773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96CB334-C887-76F3-08C9-8D1F50C705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263" y="4392772"/>
                <a:ext cx="0" cy="3379628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5E69498-1824-F12B-E9F0-9AA2672A1732}"/>
                  </a:ext>
                </a:extLst>
              </p:cNvPr>
              <p:cNvCxnSpPr/>
              <p:nvPr/>
            </p:nvCxnSpPr>
            <p:spPr>
              <a:xfrm>
                <a:off x="-426316" y="4705879"/>
                <a:ext cx="2730402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D815641-F2CD-5B56-55BF-9BE1986BA44E}"/>
                  </a:ext>
                </a:extLst>
              </p:cNvPr>
              <p:cNvCxnSpPr/>
              <p:nvPr/>
            </p:nvCxnSpPr>
            <p:spPr>
              <a:xfrm>
                <a:off x="-506368" y="4548350"/>
                <a:ext cx="2730402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3A9F564-467F-801E-7FF4-102633A7C1B0}"/>
                  </a:ext>
                </a:extLst>
              </p:cNvPr>
              <p:cNvCxnSpPr/>
              <p:nvPr/>
            </p:nvCxnSpPr>
            <p:spPr>
              <a:xfrm>
                <a:off x="-513741" y="4505420"/>
                <a:ext cx="273040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8" descr="D-Link Standard Cisco Network Router at Rs 15000 in Noida | ID: 24742678912">
                <a:extLst>
                  <a:ext uri="{FF2B5EF4-FFF2-40B4-BE49-F238E27FC236}">
                    <a16:creationId xmlns:a16="http://schemas.microsoft.com/office/drawing/2014/main" id="{2D5E74F3-5A71-059B-E227-6EFAF0170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300" r="97700">
                            <a14:foregroundMark x1="6100" y1="48710" x2="5000" y2="66290"/>
                            <a14:foregroundMark x1="1300" y1="63065" x2="1300" y2="63065"/>
                            <a14:foregroundMark x1="4600" y1="67581" x2="41900" y2="65161"/>
                            <a14:foregroundMark x1="41900" y1="65161" x2="66700" y2="70000"/>
                            <a14:foregroundMark x1="66700" y1="70000" x2="71900" y2="70000"/>
                            <a14:foregroundMark x1="94000" y1="70484" x2="92900" y2="62419"/>
                            <a14:foregroundMark x1="97700" y1="66452" x2="97700" y2="66452"/>
                            <a14:foregroundMark x1="97700" y1="66452" x2="97700" y2="664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0733" y="3751057"/>
                <a:ext cx="1182304" cy="733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Firewall Stormshield Network security Computer hardware Endpoint security,  network protection transparent background PNG clipart | HiClipart">
                <a:extLst>
                  <a:ext uri="{FF2B5EF4-FFF2-40B4-BE49-F238E27FC236}">
                    <a16:creationId xmlns:a16="http://schemas.microsoft.com/office/drawing/2014/main" id="{F413C8A1-4DFC-618D-F0E5-5345B5ACC6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851" b="89851" l="9043" r="91219">
                            <a14:foregroundMark x1="13499" y1="74925" x2="9174" y2="65970"/>
                            <a14:foregroundMark x1="19266" y1="47463" x2="53473" y2="72537"/>
                            <a14:foregroundMark x1="53473" y1="72537" x2="65400" y2="71940"/>
                            <a14:foregroundMark x1="65400" y1="71940" x2="65400" y2="71642"/>
                            <a14:foregroundMark x1="22018" y1="68955" x2="31979" y2="56418"/>
                            <a14:foregroundMark x1="33552" y1="61194" x2="23329" y2="63881"/>
                            <a14:foregroundMark x1="23329" y1="63881" x2="17955" y2="61194"/>
                            <a14:foregroundMark x1="18611" y1="61194" x2="25426" y2="62388"/>
                            <a14:foregroundMark x1="25426" y1="62388" x2="27785" y2="61791"/>
                            <a14:foregroundMark x1="32765" y1="73134" x2="53211" y2="70149"/>
                            <a14:foregroundMark x1="51507" y1="75522" x2="44037" y2="76418"/>
                            <a14:foregroundMark x1="39712" y1="77612" x2="49017" y2="72239"/>
                            <a14:foregroundMark x1="52556" y1="54030" x2="39843" y2="52239"/>
                            <a14:foregroundMark x1="53080" y1="61194" x2="61599" y2="56418"/>
                            <a14:foregroundMark x1="61599" y1="56418" x2="83617" y2="59701"/>
                            <a14:foregroundMark x1="83617" y1="59701" x2="88336" y2="66866"/>
                            <a14:foregroundMark x1="55832" y1="78507" x2="86894" y2="45373"/>
                            <a14:foregroundMark x1="72608" y1="48060" x2="87811" y2="65672"/>
                            <a14:foregroundMark x1="87811" y1="65672" x2="91219" y2="731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6251" y="3722870"/>
                <a:ext cx="1058265" cy="464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4E644F9-307A-4211-40F4-475A5AA02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3840" y="2151527"/>
                <a:ext cx="0" cy="3609193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8582E5B-9784-183A-F773-CA29939103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2130" y="4376292"/>
                <a:ext cx="972897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ABCDC3C-591C-FE61-854D-F24D11BBB4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8263" y="4398875"/>
                <a:ext cx="1747794" cy="0"/>
              </a:xfrm>
              <a:prstGeom prst="line">
                <a:avLst/>
              </a:prstGeom>
              <a:ln w="38100">
                <a:solidFill>
                  <a:srgbClr val="7030A0">
                    <a:alpha val="9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CCEEB1F-330D-3149-6C5E-6EFD69D6F6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32" y="4356327"/>
                <a:ext cx="2076267" cy="0"/>
              </a:xfrm>
              <a:prstGeom prst="line">
                <a:avLst/>
              </a:prstGeom>
              <a:ln w="38100">
                <a:solidFill>
                  <a:schemeClr val="accent2">
                    <a:alpha val="9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3941FB-0F6C-2821-ABF3-68FA646E9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3685" y="4269105"/>
              <a:ext cx="0" cy="44133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ABADBF-F9D5-020F-3F2E-6A9E47319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3950" y="4267200"/>
              <a:ext cx="0" cy="25114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65205-2AE2-6E2A-6D5A-DC2DF81F7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4920" y="4228785"/>
              <a:ext cx="0" cy="15240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EF1FB6E-6837-C0E6-8739-0886CB602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7320" y="4053840"/>
              <a:ext cx="0" cy="22664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29DD18-DC2A-F489-9C4A-E4D3DCA4B51E}"/>
                </a:ext>
              </a:extLst>
            </p:cNvPr>
            <p:cNvSpPr/>
            <p:nvPr/>
          </p:nvSpPr>
          <p:spPr>
            <a:xfrm>
              <a:off x="1995803" y="2773680"/>
              <a:ext cx="1384470" cy="2181544"/>
            </a:xfrm>
            <a:prstGeom prst="rect">
              <a:avLst/>
            </a:prstGeom>
            <a:solidFill>
              <a:schemeClr val="tx1">
                <a:alpha val="76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Rectangle 10">
            <a:hlinkHover r:id="rId22" action="ppaction://hlinksldjump"/>
            <a:extLst>
              <a:ext uri="{FF2B5EF4-FFF2-40B4-BE49-F238E27FC236}">
                <a16:creationId xmlns:a16="http://schemas.microsoft.com/office/drawing/2014/main" id="{C1D0BEBE-72FC-131E-6B45-1CA6B4DC9F2A}"/>
              </a:ext>
            </a:extLst>
          </p:cNvPr>
          <p:cNvSpPr/>
          <p:nvPr/>
        </p:nvSpPr>
        <p:spPr>
          <a:xfrm>
            <a:off x="-115951" y="-130543"/>
            <a:ext cx="1124644" cy="7134244"/>
          </a:xfrm>
          <a:custGeom>
            <a:avLst/>
            <a:gdLst>
              <a:gd name="connsiteX0" fmla="*/ 0 w 1877307"/>
              <a:gd name="connsiteY0" fmla="*/ 0 h 6978427"/>
              <a:gd name="connsiteX1" fmla="*/ 1877307 w 1877307"/>
              <a:gd name="connsiteY1" fmla="*/ 0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1877307"/>
              <a:gd name="connsiteY0" fmla="*/ 0 h 6978427"/>
              <a:gd name="connsiteX1" fmla="*/ 510731 w 1877307"/>
              <a:gd name="connsiteY1" fmla="*/ 231112 h 6978427"/>
              <a:gd name="connsiteX2" fmla="*/ 1877307 w 1877307"/>
              <a:gd name="connsiteY2" fmla="*/ 6978427 h 6978427"/>
              <a:gd name="connsiteX3" fmla="*/ 0 w 1877307"/>
              <a:gd name="connsiteY3" fmla="*/ 6978427 h 6978427"/>
              <a:gd name="connsiteX4" fmla="*/ 0 w 1877307"/>
              <a:gd name="connsiteY4" fmla="*/ 0 h 6978427"/>
              <a:gd name="connsiteX0" fmla="*/ 0 w 822230"/>
              <a:gd name="connsiteY0" fmla="*/ 0 h 6978427"/>
              <a:gd name="connsiteX1" fmla="*/ 510731 w 822230"/>
              <a:gd name="connsiteY1" fmla="*/ 231112 h 6978427"/>
              <a:gd name="connsiteX2" fmla="*/ 822230 w 822230"/>
              <a:gd name="connsiteY2" fmla="*/ 6968379 h 6978427"/>
              <a:gd name="connsiteX3" fmla="*/ 0 w 822230"/>
              <a:gd name="connsiteY3" fmla="*/ 6978427 h 6978427"/>
              <a:gd name="connsiteX4" fmla="*/ 0 w 822230"/>
              <a:gd name="connsiteY4" fmla="*/ 0 h 6978427"/>
              <a:gd name="connsiteX0" fmla="*/ 0 w 560973"/>
              <a:gd name="connsiteY0" fmla="*/ 0 h 6978427"/>
              <a:gd name="connsiteX1" fmla="*/ 510731 w 560973"/>
              <a:gd name="connsiteY1" fmla="*/ 231112 h 6978427"/>
              <a:gd name="connsiteX2" fmla="*/ 560973 w 560973"/>
              <a:gd name="connsiteY2" fmla="*/ 6958330 h 6978427"/>
              <a:gd name="connsiteX3" fmla="*/ 0 w 560973"/>
              <a:gd name="connsiteY3" fmla="*/ 6978427 h 6978427"/>
              <a:gd name="connsiteX4" fmla="*/ 0 w 560973"/>
              <a:gd name="connsiteY4" fmla="*/ 0 h 69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73" h="6978427">
                <a:moveTo>
                  <a:pt x="0" y="0"/>
                </a:moveTo>
                <a:lnTo>
                  <a:pt x="510731" y="231112"/>
                </a:lnTo>
                <a:lnTo>
                  <a:pt x="560973" y="6958330"/>
                </a:lnTo>
                <a:lnTo>
                  <a:pt x="0" y="69784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48000">
                <a:schemeClr val="accent3">
                  <a:lumMod val="97000"/>
                  <a:lumOff val="3000"/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4400" dirty="0"/>
              <a:t>&gt;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9527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89</Words>
  <Application>Microsoft Office PowerPoint</Application>
  <PresentationFormat>Widescreen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רועי בוקובזה</dc:creator>
  <cp:lastModifiedBy>רועי בוקובזה</cp:lastModifiedBy>
  <cp:revision>28</cp:revision>
  <dcterms:created xsi:type="dcterms:W3CDTF">2024-07-17T15:28:33Z</dcterms:created>
  <dcterms:modified xsi:type="dcterms:W3CDTF">2025-02-06T14:39:55Z</dcterms:modified>
</cp:coreProperties>
</file>